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7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71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3399"/>
    <a:srgbClr val="CC00CC"/>
    <a:srgbClr val="66FFFF"/>
    <a:srgbClr val="00FFFF"/>
    <a:srgbClr val="00CC99"/>
    <a:srgbClr val="00FFCC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>
        <p:scale>
          <a:sx n="70" d="100"/>
          <a:sy n="70" d="100"/>
        </p:scale>
        <p:origin x="7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5FF48-D65F-4578-88D8-9290898FCF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1AC00-A0EC-447A-9017-0B8870E533FA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Director, APPEMC</a:t>
          </a:r>
          <a:endParaRPr lang="en-US" sz="1000" b="1" dirty="0">
            <a:solidFill>
              <a:schemeClr val="tx1"/>
            </a:solidFill>
          </a:endParaRPr>
        </a:p>
      </dgm:t>
    </dgm:pt>
    <dgm:pt modelId="{239DEC9B-B9E9-4193-AF7C-15773D929A26}" type="parTrans" cxnId="{17ABC2DD-7854-400E-99A6-598B27766BC8}">
      <dgm:prSet/>
      <dgm:spPr/>
      <dgm:t>
        <a:bodyPr/>
        <a:lstStyle/>
        <a:p>
          <a:endParaRPr lang="en-US" sz="1400"/>
        </a:p>
      </dgm:t>
    </dgm:pt>
    <dgm:pt modelId="{D9BB5562-D54B-4CF5-B242-75E1BD3D8363}" type="sibTrans" cxnId="{17ABC2DD-7854-400E-99A6-598B27766BC8}">
      <dgm:prSet/>
      <dgm:spPr/>
      <dgm:t>
        <a:bodyPr/>
        <a:lstStyle/>
        <a:p>
          <a:endParaRPr lang="en-US" sz="1400"/>
        </a:p>
      </dgm:t>
    </dgm:pt>
    <dgm:pt modelId="{ACDE1EFF-C4F5-455C-AC65-3667A34171DF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SE, IPC-II</a:t>
          </a:r>
          <a:endParaRPr lang="en-US" sz="1000" b="1" dirty="0">
            <a:solidFill>
              <a:schemeClr val="tx1"/>
            </a:solidFill>
          </a:endParaRPr>
        </a:p>
      </dgm:t>
    </dgm:pt>
    <dgm:pt modelId="{7C7E5EB8-BC5A-4A4F-B864-BBEFD7A70422}" type="parTrans" cxnId="{315D1474-878E-4A9C-B8D8-C6D601C5A10C}">
      <dgm:prSet/>
      <dgm:spPr/>
      <dgm:t>
        <a:bodyPr/>
        <a:lstStyle/>
        <a:p>
          <a:endParaRPr lang="en-US" sz="1400"/>
        </a:p>
      </dgm:t>
    </dgm:pt>
    <dgm:pt modelId="{2950CCF5-698A-4EDC-8D63-354B4D889078}" type="sibTrans" cxnId="{315D1474-878E-4A9C-B8D8-C6D601C5A10C}">
      <dgm:prSet/>
      <dgm:spPr/>
      <dgm:t>
        <a:bodyPr/>
        <a:lstStyle/>
        <a:p>
          <a:endParaRPr lang="en-US" sz="1400"/>
        </a:p>
      </dgm:t>
    </dgm:pt>
    <dgm:pt modelId="{946DA219-F817-4B4F-8A47-ADEE1663EB47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b="1" dirty="0" smtClean="0">
              <a:solidFill>
                <a:schemeClr val="tx1"/>
              </a:solidFill>
            </a:rPr>
            <a:t>Water Resource Management Unit</a:t>
          </a:r>
          <a:endParaRPr lang="en-US" sz="800" b="1" dirty="0">
            <a:solidFill>
              <a:schemeClr val="tx1"/>
            </a:solidFill>
          </a:endParaRPr>
        </a:p>
      </dgm:t>
    </dgm:pt>
    <dgm:pt modelId="{002982E3-7813-4AE3-B280-3CE015897E09}" type="parTrans" cxnId="{62005D80-1B43-40F8-83F0-62989A34DDB9}">
      <dgm:prSet/>
      <dgm:spPr/>
      <dgm:t>
        <a:bodyPr/>
        <a:lstStyle/>
        <a:p>
          <a:endParaRPr lang="en-US" sz="1400"/>
        </a:p>
      </dgm:t>
    </dgm:pt>
    <dgm:pt modelId="{C07E3F91-98C8-4EB0-93A0-BE1DA8B5B22E}" type="sibTrans" cxnId="{62005D80-1B43-40F8-83F0-62989A34DDB9}">
      <dgm:prSet/>
      <dgm:spPr/>
      <dgm:t>
        <a:bodyPr/>
        <a:lstStyle/>
        <a:p>
          <a:endParaRPr lang="en-US" sz="1400"/>
        </a:p>
      </dgm:t>
    </dgm:pt>
    <dgm:pt modelId="{A6A95B9B-6AD2-4D60-8C71-AD6FA4AB7ABB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b="1" dirty="0" smtClean="0">
              <a:solidFill>
                <a:schemeClr val="tx1"/>
              </a:solidFill>
            </a:rPr>
            <a:t>Hydrology and Modeling Unit</a:t>
          </a:r>
          <a:endParaRPr lang="en-US" sz="800" b="1" dirty="0">
            <a:solidFill>
              <a:schemeClr val="tx1"/>
            </a:solidFill>
          </a:endParaRPr>
        </a:p>
      </dgm:t>
    </dgm:pt>
    <dgm:pt modelId="{C386FEFF-D149-45CC-9F8E-1F6A3E09EAD8}" type="parTrans" cxnId="{BE6BA1C1-73FC-4162-A130-D766AB6CED1C}">
      <dgm:prSet/>
      <dgm:spPr/>
      <dgm:t>
        <a:bodyPr/>
        <a:lstStyle/>
        <a:p>
          <a:endParaRPr lang="en-US" sz="1400"/>
        </a:p>
      </dgm:t>
    </dgm:pt>
    <dgm:pt modelId="{07E2F9F5-EC07-4419-88CD-3E3CECBB5211}" type="sibTrans" cxnId="{BE6BA1C1-73FC-4162-A130-D766AB6CED1C}">
      <dgm:prSet/>
      <dgm:spPr/>
      <dgm:t>
        <a:bodyPr/>
        <a:lstStyle/>
        <a:p>
          <a:endParaRPr lang="en-US" sz="1400"/>
        </a:p>
      </dgm:t>
    </dgm:pt>
    <dgm:pt modelId="{62712BE0-33D9-40C2-B8AF-2251E904C0C3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Tendering Unit</a:t>
          </a:r>
          <a:endParaRPr lang="en-US" sz="900" b="1" dirty="0">
            <a:solidFill>
              <a:schemeClr val="tx1"/>
            </a:solidFill>
          </a:endParaRPr>
        </a:p>
      </dgm:t>
    </dgm:pt>
    <dgm:pt modelId="{811806FB-8AB2-4A4A-9A1A-ABED00B829AF}" type="parTrans" cxnId="{BEFD155C-78D7-4834-A1AD-2FB1E34A95F4}">
      <dgm:prSet/>
      <dgm:spPr/>
      <dgm:t>
        <a:bodyPr/>
        <a:lstStyle/>
        <a:p>
          <a:endParaRPr lang="en-US" sz="1400"/>
        </a:p>
      </dgm:t>
    </dgm:pt>
    <dgm:pt modelId="{0ED3B9D1-B423-495C-B810-8C732DEB7790}" type="sibTrans" cxnId="{BEFD155C-78D7-4834-A1AD-2FB1E34A95F4}">
      <dgm:prSet/>
      <dgm:spPr/>
      <dgm:t>
        <a:bodyPr/>
        <a:lstStyle/>
        <a:p>
          <a:endParaRPr lang="en-US" sz="1400"/>
        </a:p>
      </dgm:t>
    </dgm:pt>
    <dgm:pt modelId="{851A6B2E-B5FD-4954-A015-FD04C868B8D5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Implementing Unit</a:t>
          </a:r>
          <a:endParaRPr lang="en-US" sz="900" b="1" dirty="0">
            <a:solidFill>
              <a:schemeClr val="tx1"/>
            </a:solidFill>
          </a:endParaRPr>
        </a:p>
      </dgm:t>
    </dgm:pt>
    <dgm:pt modelId="{3E3520E9-FE8F-4282-89C5-453D3FBBFBB4}" type="parTrans" cxnId="{6B41D9C0-6325-4777-B214-43556B328C07}">
      <dgm:prSet/>
      <dgm:spPr/>
      <dgm:t>
        <a:bodyPr/>
        <a:lstStyle/>
        <a:p>
          <a:endParaRPr lang="en-US" sz="1400"/>
        </a:p>
      </dgm:t>
    </dgm:pt>
    <dgm:pt modelId="{9476513A-C64C-4C2A-B979-5293432ED11B}" type="sibTrans" cxnId="{6B41D9C0-6325-4777-B214-43556B328C07}">
      <dgm:prSet/>
      <dgm:spPr/>
      <dgm:t>
        <a:bodyPr/>
        <a:lstStyle/>
        <a:p>
          <a:endParaRPr lang="en-US" sz="1400"/>
        </a:p>
      </dgm:t>
    </dgm:pt>
    <dgm:pt modelId="{13BAFF33-ABFF-42FF-8795-65E072EED69C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R.K. Sharma EE, DVC Study Cell</a:t>
          </a:r>
          <a:endParaRPr lang="en-US" sz="800" dirty="0">
            <a:solidFill>
              <a:schemeClr val="tx1"/>
            </a:solidFill>
          </a:endParaRPr>
        </a:p>
      </dgm:t>
    </dgm:pt>
    <dgm:pt modelId="{09AAF16D-7251-482B-A176-2113E18784C8}" type="parTrans" cxnId="{2F6017FE-29EB-407F-BD9E-7E85F4AD4ADB}">
      <dgm:prSet/>
      <dgm:spPr/>
      <dgm:t>
        <a:bodyPr/>
        <a:lstStyle/>
        <a:p>
          <a:endParaRPr lang="en-US" sz="1400"/>
        </a:p>
      </dgm:t>
    </dgm:pt>
    <dgm:pt modelId="{C0A9F3F7-3D72-4E2C-8F63-C5C15214AE85}" type="sibTrans" cxnId="{2F6017FE-29EB-407F-BD9E-7E85F4AD4ADB}">
      <dgm:prSet/>
      <dgm:spPr/>
      <dgm:t>
        <a:bodyPr/>
        <a:lstStyle/>
        <a:p>
          <a:endParaRPr lang="en-US" sz="1400"/>
        </a:p>
      </dgm:t>
    </dgm:pt>
    <dgm:pt modelId="{F6373601-8174-4AF8-8B20-270F5538FDCC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D. </a:t>
          </a:r>
          <a:r>
            <a:rPr lang="en-US" sz="800" dirty="0" err="1" smtClean="0">
              <a:solidFill>
                <a:schemeClr val="tx1"/>
              </a:solidFill>
            </a:rPr>
            <a:t>Maity</a:t>
          </a:r>
          <a:r>
            <a:rPr lang="en-US" sz="800" smtClean="0">
              <a:solidFill>
                <a:schemeClr val="tx1"/>
              </a:solidFill>
            </a:rPr>
            <a:t>                      Dy</a:t>
          </a:r>
          <a:r>
            <a:rPr lang="en-US" sz="800" dirty="0" smtClean="0">
              <a:solidFill>
                <a:schemeClr val="tx1"/>
              </a:solidFill>
            </a:rPr>
            <a:t>. Director, APPEMC</a:t>
          </a:r>
          <a:endParaRPr lang="en-US" sz="800" dirty="0">
            <a:solidFill>
              <a:schemeClr val="tx1"/>
            </a:solidFill>
          </a:endParaRPr>
        </a:p>
      </dgm:t>
    </dgm:pt>
    <dgm:pt modelId="{724C8F8C-C5D0-4740-94BB-F0145CA0DC83}" type="parTrans" cxnId="{9562333E-60A1-48E6-A4BC-B2A1A73E4EFF}">
      <dgm:prSet/>
      <dgm:spPr/>
      <dgm:t>
        <a:bodyPr/>
        <a:lstStyle/>
        <a:p>
          <a:endParaRPr lang="en-US" sz="1400"/>
        </a:p>
      </dgm:t>
    </dgm:pt>
    <dgm:pt modelId="{3A6A8974-2597-4376-B985-F8116418562D}" type="sibTrans" cxnId="{9562333E-60A1-48E6-A4BC-B2A1A73E4EFF}">
      <dgm:prSet/>
      <dgm:spPr/>
      <dgm:t>
        <a:bodyPr/>
        <a:lstStyle/>
        <a:p>
          <a:endParaRPr lang="en-US" sz="1400"/>
        </a:p>
      </dgm:t>
    </dgm:pt>
    <dgm:pt modelId="{0B1432B2-8D83-479D-A863-8B698C099591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P. Paul, Dy. Director, CDO</a:t>
          </a:r>
          <a:endParaRPr lang="en-US" sz="800" dirty="0">
            <a:solidFill>
              <a:schemeClr val="tx1"/>
            </a:solidFill>
          </a:endParaRPr>
        </a:p>
      </dgm:t>
    </dgm:pt>
    <dgm:pt modelId="{B4C5F4FD-A210-4201-9670-B0CB4DF74EDF}" type="parTrans" cxnId="{FF81CB62-171D-4891-A21D-3C9E8A87926D}">
      <dgm:prSet/>
      <dgm:spPr/>
      <dgm:t>
        <a:bodyPr/>
        <a:lstStyle/>
        <a:p>
          <a:endParaRPr lang="en-US" sz="1400"/>
        </a:p>
      </dgm:t>
    </dgm:pt>
    <dgm:pt modelId="{D776D3C7-9608-4CB3-83BF-E4DC9A40A659}" type="sibTrans" cxnId="{FF81CB62-171D-4891-A21D-3C9E8A87926D}">
      <dgm:prSet/>
      <dgm:spPr/>
      <dgm:t>
        <a:bodyPr/>
        <a:lstStyle/>
        <a:p>
          <a:endParaRPr lang="en-US" sz="1400"/>
        </a:p>
      </dgm:t>
    </dgm:pt>
    <dgm:pt modelId="{940CBBDF-60CA-4403-822C-6EBE3BB61592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</a:t>
          </a:r>
          <a:r>
            <a:rPr lang="en-US" sz="800" dirty="0" err="1" smtClean="0">
              <a:solidFill>
                <a:schemeClr val="tx1"/>
              </a:solidFill>
            </a:rPr>
            <a:t>Bomkesh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en-US" sz="800" dirty="0" err="1" smtClean="0">
              <a:solidFill>
                <a:schemeClr val="tx1"/>
              </a:solidFill>
            </a:rPr>
            <a:t>Ojha</a:t>
          </a:r>
          <a:r>
            <a:rPr lang="en-US" sz="800" dirty="0" smtClean="0">
              <a:solidFill>
                <a:schemeClr val="tx1"/>
              </a:solidFill>
            </a:rPr>
            <a:t>, </a:t>
          </a:r>
          <a:r>
            <a:rPr lang="en-US" sz="800" dirty="0" err="1" smtClean="0">
              <a:solidFill>
                <a:schemeClr val="tx1"/>
              </a:solidFill>
            </a:rPr>
            <a:t>Asstt</a:t>
          </a:r>
          <a:r>
            <a:rPr lang="en-US" sz="800" dirty="0" smtClean="0">
              <a:solidFill>
                <a:schemeClr val="tx1"/>
              </a:solidFill>
            </a:rPr>
            <a:t>. Director, DSO</a:t>
          </a:r>
          <a:endParaRPr lang="en-US" sz="800" dirty="0">
            <a:solidFill>
              <a:schemeClr val="tx1"/>
            </a:solidFill>
          </a:endParaRPr>
        </a:p>
      </dgm:t>
    </dgm:pt>
    <dgm:pt modelId="{D3695E2E-97E3-4078-AEAD-C4B3F6746572}" type="parTrans" cxnId="{37351319-428D-4516-A4D9-0FBF33ECCE0A}">
      <dgm:prSet/>
      <dgm:spPr/>
      <dgm:t>
        <a:bodyPr/>
        <a:lstStyle/>
        <a:p>
          <a:endParaRPr lang="en-US" sz="1400"/>
        </a:p>
      </dgm:t>
    </dgm:pt>
    <dgm:pt modelId="{5FBE2A9F-1046-435B-8195-3B004252A10F}" type="sibTrans" cxnId="{37351319-428D-4516-A4D9-0FBF33ECCE0A}">
      <dgm:prSet/>
      <dgm:spPr/>
      <dgm:t>
        <a:bodyPr/>
        <a:lstStyle/>
        <a:p>
          <a:endParaRPr lang="en-US" sz="1400"/>
        </a:p>
      </dgm:t>
    </dgm:pt>
    <dgm:pt modelId="{C1AAE02C-438B-44B1-BBB5-3018B2147120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</a:t>
          </a:r>
          <a:r>
            <a:rPr lang="en-US" sz="800" dirty="0" err="1" smtClean="0">
              <a:solidFill>
                <a:schemeClr val="tx1"/>
              </a:solidFill>
            </a:rPr>
            <a:t>Debasish</a:t>
          </a:r>
          <a:r>
            <a:rPr lang="en-US" sz="800" dirty="0" smtClean="0">
              <a:solidFill>
                <a:schemeClr val="tx1"/>
              </a:solidFill>
            </a:rPr>
            <a:t> Roy, </a:t>
          </a:r>
          <a:r>
            <a:rPr lang="en-US" sz="800" dirty="0" err="1" smtClean="0">
              <a:solidFill>
                <a:schemeClr val="tx1"/>
              </a:solidFill>
            </a:rPr>
            <a:t>Asstt</a:t>
          </a:r>
          <a:r>
            <a:rPr lang="en-US" sz="800" dirty="0" smtClean="0">
              <a:solidFill>
                <a:schemeClr val="tx1"/>
              </a:solidFill>
            </a:rPr>
            <a:t>. Director, CDO</a:t>
          </a:r>
          <a:endParaRPr lang="en-US" sz="800" dirty="0">
            <a:solidFill>
              <a:schemeClr val="tx1"/>
            </a:solidFill>
          </a:endParaRPr>
        </a:p>
      </dgm:t>
    </dgm:pt>
    <dgm:pt modelId="{36DBB323-081A-4506-B836-DEFB5E6248CC}" type="parTrans" cxnId="{652974B1-227C-44BC-A8EF-A9CF4413BF2E}">
      <dgm:prSet/>
      <dgm:spPr/>
      <dgm:t>
        <a:bodyPr/>
        <a:lstStyle/>
        <a:p>
          <a:endParaRPr lang="en-US" sz="1400"/>
        </a:p>
      </dgm:t>
    </dgm:pt>
    <dgm:pt modelId="{8B05FB6A-E2B4-456D-9890-167C41ED2C76}" type="sibTrans" cxnId="{652974B1-227C-44BC-A8EF-A9CF4413BF2E}">
      <dgm:prSet/>
      <dgm:spPr/>
      <dgm:t>
        <a:bodyPr/>
        <a:lstStyle/>
        <a:p>
          <a:endParaRPr lang="en-US" sz="1400"/>
        </a:p>
      </dgm:t>
    </dgm:pt>
    <dgm:pt modelId="{F64FCFCE-492D-4EAD-B621-F57B9086C1AA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D. Roy Chowdhury, Dy. Director, CDO </a:t>
          </a:r>
          <a:endParaRPr lang="en-US" sz="800" dirty="0">
            <a:solidFill>
              <a:schemeClr val="tx1"/>
            </a:solidFill>
          </a:endParaRPr>
        </a:p>
      </dgm:t>
    </dgm:pt>
    <dgm:pt modelId="{17E91A28-2A4D-4EA8-8A73-F438A5A66CA8}" type="parTrans" cxnId="{CA638CE0-0A40-4B6D-9B9F-32E538CFE38A}">
      <dgm:prSet/>
      <dgm:spPr/>
      <dgm:t>
        <a:bodyPr/>
        <a:lstStyle/>
        <a:p>
          <a:endParaRPr lang="en-US" sz="1400"/>
        </a:p>
      </dgm:t>
    </dgm:pt>
    <dgm:pt modelId="{AA49D62D-C614-432A-9F32-E98D7791F3D2}" type="sibTrans" cxnId="{CA638CE0-0A40-4B6D-9B9F-32E538CFE38A}">
      <dgm:prSet/>
      <dgm:spPr/>
      <dgm:t>
        <a:bodyPr/>
        <a:lstStyle/>
        <a:p>
          <a:endParaRPr lang="en-US" sz="1400"/>
        </a:p>
      </dgm:t>
    </dgm:pt>
    <dgm:pt modelId="{6F4EA731-CCD2-4670-BD41-C65D0879FDAF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Dr. B.C. Barman, Dy. Director, RRI</a:t>
          </a:r>
          <a:endParaRPr lang="en-US" sz="800" dirty="0">
            <a:solidFill>
              <a:schemeClr val="tx1"/>
            </a:solidFill>
          </a:endParaRPr>
        </a:p>
      </dgm:t>
    </dgm:pt>
    <dgm:pt modelId="{002BC2CF-946E-4931-BFC5-DD774EE66B8C}" type="parTrans" cxnId="{A56E40BE-ACE0-4CAB-9DA5-FB4D7C6C158F}">
      <dgm:prSet/>
      <dgm:spPr/>
      <dgm:t>
        <a:bodyPr/>
        <a:lstStyle/>
        <a:p>
          <a:endParaRPr lang="en-US" sz="1400"/>
        </a:p>
      </dgm:t>
    </dgm:pt>
    <dgm:pt modelId="{C964F6B5-0364-4FCB-92A9-60E59FD501A0}" type="sibTrans" cxnId="{A56E40BE-ACE0-4CAB-9DA5-FB4D7C6C158F}">
      <dgm:prSet/>
      <dgm:spPr/>
      <dgm:t>
        <a:bodyPr/>
        <a:lstStyle/>
        <a:p>
          <a:endParaRPr lang="en-US" sz="1400"/>
        </a:p>
      </dgm:t>
    </dgm:pt>
    <dgm:pt modelId="{4A056333-872D-41E7-A7CA-66F295C98137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Dr. S.S. </a:t>
          </a:r>
          <a:r>
            <a:rPr lang="en-US" sz="800" dirty="0" err="1" smtClean="0">
              <a:solidFill>
                <a:schemeClr val="tx1"/>
              </a:solidFill>
            </a:rPr>
            <a:t>Dey</a:t>
          </a:r>
          <a:r>
            <a:rPr lang="en-US" sz="800" dirty="0" smtClean="0">
              <a:solidFill>
                <a:schemeClr val="tx1"/>
              </a:solidFill>
            </a:rPr>
            <a:t> </a:t>
          </a:r>
          <a:r>
            <a:rPr lang="en-US" sz="800" dirty="0" err="1" smtClean="0">
              <a:solidFill>
                <a:schemeClr val="tx1"/>
              </a:solidFill>
            </a:rPr>
            <a:t>Dalal</a:t>
          </a:r>
          <a:r>
            <a:rPr lang="en-US" sz="800" dirty="0" smtClean="0">
              <a:solidFill>
                <a:schemeClr val="tx1"/>
              </a:solidFill>
            </a:rPr>
            <a:t>, Dy. Director, RRI </a:t>
          </a:r>
          <a:endParaRPr lang="en-US" sz="800" dirty="0">
            <a:solidFill>
              <a:schemeClr val="tx1"/>
            </a:solidFill>
          </a:endParaRPr>
        </a:p>
      </dgm:t>
    </dgm:pt>
    <dgm:pt modelId="{A771A528-EDAF-46F6-BA08-BB6AF1B0DF08}" type="parTrans" cxnId="{A4F13BFC-F1AA-493B-8F1F-D0F7B4D1B330}">
      <dgm:prSet/>
      <dgm:spPr/>
      <dgm:t>
        <a:bodyPr/>
        <a:lstStyle/>
        <a:p>
          <a:endParaRPr lang="en-US" sz="1400"/>
        </a:p>
      </dgm:t>
    </dgm:pt>
    <dgm:pt modelId="{3D25E15B-370B-4AD8-9E4E-C7848310BE6B}" type="sibTrans" cxnId="{A4F13BFC-F1AA-493B-8F1F-D0F7B4D1B330}">
      <dgm:prSet/>
      <dgm:spPr/>
      <dgm:t>
        <a:bodyPr/>
        <a:lstStyle/>
        <a:p>
          <a:endParaRPr lang="en-US" sz="1400"/>
        </a:p>
      </dgm:t>
    </dgm:pt>
    <dgm:pt modelId="{6644DAC5-720A-40EB-9818-9477AEE83D3E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</a:t>
          </a:r>
          <a:r>
            <a:rPr lang="en-US" sz="800" dirty="0" err="1" smtClean="0">
              <a:solidFill>
                <a:schemeClr val="tx1"/>
              </a:solidFill>
            </a:rPr>
            <a:t>Pinaki</a:t>
          </a:r>
          <a:r>
            <a:rPr lang="en-US" sz="800" dirty="0" smtClean="0">
              <a:solidFill>
                <a:schemeClr val="tx1"/>
              </a:solidFill>
            </a:rPr>
            <a:t> Chatterjee, </a:t>
          </a:r>
          <a:r>
            <a:rPr lang="en-US" sz="800" dirty="0" err="1" smtClean="0">
              <a:solidFill>
                <a:schemeClr val="tx1"/>
              </a:solidFill>
            </a:rPr>
            <a:t>Asstt</a:t>
          </a:r>
          <a:r>
            <a:rPr lang="en-US" sz="800" dirty="0" smtClean="0">
              <a:solidFill>
                <a:schemeClr val="tx1"/>
              </a:solidFill>
            </a:rPr>
            <a:t>. Director, CDO</a:t>
          </a:r>
          <a:endParaRPr lang="en-US" sz="800" dirty="0">
            <a:solidFill>
              <a:schemeClr val="tx1"/>
            </a:solidFill>
          </a:endParaRPr>
        </a:p>
      </dgm:t>
    </dgm:pt>
    <dgm:pt modelId="{9D5A0D8E-20F8-41A2-AD89-511CECEB9905}" type="parTrans" cxnId="{F4CF2163-E42B-4816-8A7F-ECC80C8633BF}">
      <dgm:prSet/>
      <dgm:spPr/>
      <dgm:t>
        <a:bodyPr/>
        <a:lstStyle/>
        <a:p>
          <a:endParaRPr lang="en-US" sz="1400"/>
        </a:p>
      </dgm:t>
    </dgm:pt>
    <dgm:pt modelId="{5918B0E7-BC1A-4A27-A988-476D7BE3F848}" type="sibTrans" cxnId="{F4CF2163-E42B-4816-8A7F-ECC80C8633BF}">
      <dgm:prSet/>
      <dgm:spPr/>
      <dgm:t>
        <a:bodyPr/>
        <a:lstStyle/>
        <a:p>
          <a:endParaRPr lang="en-US" sz="1400"/>
        </a:p>
      </dgm:t>
    </dgm:pt>
    <dgm:pt modelId="{2958ABF8-5D6D-4038-802B-9517E0FEE623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Shri </a:t>
          </a:r>
          <a:r>
            <a:rPr lang="en-US" sz="800" dirty="0" err="1" smtClean="0">
              <a:solidFill>
                <a:schemeClr val="tx1"/>
              </a:solidFill>
            </a:rPr>
            <a:t>Abhijit</a:t>
          </a:r>
          <a:r>
            <a:rPr lang="en-US" sz="800" dirty="0" smtClean="0">
              <a:solidFill>
                <a:schemeClr val="tx1"/>
              </a:solidFill>
            </a:rPr>
            <a:t> Roy, RO, RRI</a:t>
          </a:r>
          <a:endParaRPr lang="en-US" sz="800" dirty="0">
            <a:solidFill>
              <a:schemeClr val="tx1"/>
            </a:solidFill>
          </a:endParaRPr>
        </a:p>
      </dgm:t>
    </dgm:pt>
    <dgm:pt modelId="{8C5C7CD9-B16B-4A6C-9258-F292850D06F9}" type="parTrans" cxnId="{C2168140-8848-4870-99F1-BC387E2E752F}">
      <dgm:prSet/>
      <dgm:spPr/>
      <dgm:t>
        <a:bodyPr/>
        <a:lstStyle/>
        <a:p>
          <a:endParaRPr lang="en-US" sz="1400"/>
        </a:p>
      </dgm:t>
    </dgm:pt>
    <dgm:pt modelId="{63FFE125-F980-4608-A3E5-3BB4EB026247}" type="sibTrans" cxnId="{C2168140-8848-4870-99F1-BC387E2E752F}">
      <dgm:prSet/>
      <dgm:spPr/>
      <dgm:t>
        <a:bodyPr/>
        <a:lstStyle/>
        <a:p>
          <a:endParaRPr lang="en-US" sz="1400"/>
        </a:p>
      </dgm:t>
    </dgm:pt>
    <dgm:pt modelId="{4095F15B-D79D-45C8-B3C3-B319843B890B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Sunil Kumar, Dy. Director, APPEMC</a:t>
          </a:r>
          <a:endParaRPr lang="en-US" sz="800" dirty="0">
            <a:solidFill>
              <a:schemeClr val="tx1"/>
            </a:solidFill>
          </a:endParaRPr>
        </a:p>
      </dgm:t>
    </dgm:pt>
    <dgm:pt modelId="{CE0B110E-F45A-4492-9594-A427BDDA2D81}" type="parTrans" cxnId="{A9608937-26A1-40A4-B46F-1A327C862F41}">
      <dgm:prSet/>
      <dgm:spPr/>
      <dgm:t>
        <a:bodyPr/>
        <a:lstStyle/>
        <a:p>
          <a:endParaRPr lang="en-US" sz="1400"/>
        </a:p>
      </dgm:t>
    </dgm:pt>
    <dgm:pt modelId="{C2C410AA-A6AE-43ED-A3CA-EF73C90C9297}" type="sibTrans" cxnId="{A9608937-26A1-40A4-B46F-1A327C862F41}">
      <dgm:prSet/>
      <dgm:spPr/>
      <dgm:t>
        <a:bodyPr/>
        <a:lstStyle/>
        <a:p>
          <a:endParaRPr lang="en-US" sz="1400"/>
        </a:p>
      </dgm:t>
    </dgm:pt>
    <dgm:pt modelId="{64820BDA-02AD-4516-B0FE-068F7DFF4F35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S. Bhattacharya, EE, </a:t>
          </a:r>
          <a:r>
            <a:rPr lang="en-US" sz="800" dirty="0" err="1" smtClean="0">
              <a:solidFill>
                <a:schemeClr val="tx1"/>
              </a:solidFill>
            </a:rPr>
            <a:t>Burdwan</a:t>
          </a:r>
          <a:r>
            <a:rPr lang="en-US" sz="800" dirty="0" smtClean="0">
              <a:solidFill>
                <a:schemeClr val="tx1"/>
              </a:solidFill>
            </a:rPr>
            <a:t> I&amp;P Division</a:t>
          </a:r>
          <a:endParaRPr lang="en-US" sz="800" dirty="0">
            <a:solidFill>
              <a:schemeClr val="tx1"/>
            </a:solidFill>
          </a:endParaRPr>
        </a:p>
      </dgm:t>
    </dgm:pt>
    <dgm:pt modelId="{BC1EBD86-294E-4DC3-A0F9-9FD88BF00437}" type="parTrans" cxnId="{EB408DBA-0D01-489E-8315-1F6D07F70CC2}">
      <dgm:prSet/>
      <dgm:spPr/>
      <dgm:t>
        <a:bodyPr/>
        <a:lstStyle/>
        <a:p>
          <a:endParaRPr lang="en-US" sz="1400"/>
        </a:p>
      </dgm:t>
    </dgm:pt>
    <dgm:pt modelId="{9FCC7F03-34EB-4DDF-A1F0-564B21B4D3A6}" type="sibTrans" cxnId="{EB408DBA-0D01-489E-8315-1F6D07F70CC2}">
      <dgm:prSet/>
      <dgm:spPr/>
      <dgm:t>
        <a:bodyPr/>
        <a:lstStyle/>
        <a:p>
          <a:endParaRPr lang="en-US" sz="1400"/>
        </a:p>
      </dgm:t>
    </dgm:pt>
    <dgm:pt modelId="{EEB20283-3BC3-4ACB-9A32-8AF2407B7DF9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S. Sarkar, EE-I, IP Division (South)</a:t>
          </a:r>
          <a:endParaRPr lang="en-US" sz="800" dirty="0">
            <a:solidFill>
              <a:schemeClr val="tx1"/>
            </a:solidFill>
          </a:endParaRPr>
        </a:p>
      </dgm:t>
    </dgm:pt>
    <dgm:pt modelId="{5F40D071-9DCD-4BAE-949A-08ACE8D3B16D}" type="parTrans" cxnId="{76686490-C580-4819-8EAE-A9612A0C9C62}">
      <dgm:prSet/>
      <dgm:spPr/>
      <dgm:t>
        <a:bodyPr/>
        <a:lstStyle/>
        <a:p>
          <a:endParaRPr lang="en-US" sz="1400"/>
        </a:p>
      </dgm:t>
    </dgm:pt>
    <dgm:pt modelId="{D3D12F1C-719F-4CE6-8CF3-CBED9F29F068}" type="sibTrans" cxnId="{76686490-C580-4819-8EAE-A9612A0C9C62}">
      <dgm:prSet/>
      <dgm:spPr/>
      <dgm:t>
        <a:bodyPr/>
        <a:lstStyle/>
        <a:p>
          <a:endParaRPr lang="en-US" sz="1400"/>
        </a:p>
      </dgm:t>
    </dgm:pt>
    <dgm:pt modelId="{7AADFCF3-E70B-4A55-BE9C-2A6274341BE8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2 Nos. A.E of EE-I, I&amp;P Division (South)</a:t>
          </a:r>
          <a:endParaRPr lang="en-US" sz="800" dirty="0">
            <a:solidFill>
              <a:schemeClr val="tx1"/>
            </a:solidFill>
          </a:endParaRPr>
        </a:p>
      </dgm:t>
    </dgm:pt>
    <dgm:pt modelId="{D5B6552B-1E43-40F9-8361-79D44E1893B0}" type="parTrans" cxnId="{BFF8C8B5-AFB2-412C-90B2-CA3B07DF9EBB}">
      <dgm:prSet/>
      <dgm:spPr/>
      <dgm:t>
        <a:bodyPr/>
        <a:lstStyle/>
        <a:p>
          <a:endParaRPr lang="en-US" sz="1400"/>
        </a:p>
      </dgm:t>
    </dgm:pt>
    <dgm:pt modelId="{4DCAD93F-4A65-490D-BD24-31503BDE54A0}" type="sibTrans" cxnId="{BFF8C8B5-AFB2-412C-90B2-CA3B07DF9EBB}">
      <dgm:prSet/>
      <dgm:spPr/>
      <dgm:t>
        <a:bodyPr/>
        <a:lstStyle/>
        <a:p>
          <a:endParaRPr lang="en-US" sz="1400"/>
        </a:p>
      </dgm:t>
    </dgm:pt>
    <dgm:pt modelId="{2AFB7BB5-8FB6-41A9-816C-BF2D6459F9A8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</a:t>
          </a:r>
          <a:r>
            <a:rPr lang="en-US" sz="800" dirty="0" err="1" smtClean="0">
              <a:solidFill>
                <a:schemeClr val="tx1"/>
              </a:solidFill>
            </a:rPr>
            <a:t>Burdwan</a:t>
          </a:r>
          <a:r>
            <a:rPr lang="en-US" sz="800" dirty="0" smtClean="0">
              <a:solidFill>
                <a:schemeClr val="tx1"/>
              </a:solidFill>
            </a:rPr>
            <a:t> I&amp;P Division, </a:t>
          </a:r>
          <a:r>
            <a:rPr lang="en-US" sz="800" dirty="0" err="1" smtClean="0">
              <a:solidFill>
                <a:schemeClr val="tx1"/>
              </a:solidFill>
            </a:rPr>
            <a:t>Burdwan</a:t>
          </a:r>
          <a:endParaRPr lang="en-US" sz="800" dirty="0">
            <a:solidFill>
              <a:schemeClr val="tx1"/>
            </a:solidFill>
          </a:endParaRPr>
        </a:p>
      </dgm:t>
    </dgm:pt>
    <dgm:pt modelId="{7E48C02F-5E22-4A00-A37B-E33DE0C0ECC6}" type="parTrans" cxnId="{D5C0D586-FD16-4377-8D7B-4A5A9901ED7D}">
      <dgm:prSet/>
      <dgm:spPr/>
      <dgm:t>
        <a:bodyPr/>
        <a:lstStyle/>
        <a:p>
          <a:endParaRPr lang="en-US" sz="1400"/>
        </a:p>
      </dgm:t>
    </dgm:pt>
    <dgm:pt modelId="{6B618CCE-E3D2-4E59-9FF8-11F975CB0D13}" type="sibTrans" cxnId="{D5C0D586-FD16-4377-8D7B-4A5A9901ED7D}">
      <dgm:prSet/>
      <dgm:spPr/>
      <dgm:t>
        <a:bodyPr/>
        <a:lstStyle/>
        <a:p>
          <a:endParaRPr lang="en-US" sz="1400"/>
        </a:p>
      </dgm:t>
    </dgm:pt>
    <dgm:pt modelId="{EC35EF61-42ED-4D40-B5D2-D3EB78CB538A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</a:t>
          </a:r>
          <a:r>
            <a:rPr lang="en-US" sz="800" dirty="0" err="1" smtClean="0">
              <a:solidFill>
                <a:schemeClr val="tx1"/>
              </a:solidFill>
            </a:rPr>
            <a:t>Damodar</a:t>
          </a:r>
          <a:r>
            <a:rPr lang="en-US" sz="800" dirty="0" smtClean="0">
              <a:solidFill>
                <a:schemeClr val="tx1"/>
              </a:solidFill>
            </a:rPr>
            <a:t> HQ Division, Durgapur</a:t>
          </a:r>
          <a:endParaRPr lang="en-US" sz="800" dirty="0">
            <a:solidFill>
              <a:schemeClr val="tx1"/>
            </a:solidFill>
          </a:endParaRPr>
        </a:p>
      </dgm:t>
    </dgm:pt>
    <dgm:pt modelId="{8076F057-AA01-448F-A4BD-52A691BC890E}" type="parTrans" cxnId="{3CB5CBC9-07F7-418A-8B55-7E3342BFD7F2}">
      <dgm:prSet/>
      <dgm:spPr/>
      <dgm:t>
        <a:bodyPr/>
        <a:lstStyle/>
        <a:p>
          <a:endParaRPr lang="en-US" sz="1400"/>
        </a:p>
      </dgm:t>
    </dgm:pt>
    <dgm:pt modelId="{CDC9F564-B7B0-4C43-AFCF-D18DC3EFFB84}" type="sibTrans" cxnId="{3CB5CBC9-07F7-418A-8B55-7E3342BFD7F2}">
      <dgm:prSet/>
      <dgm:spPr/>
      <dgm:t>
        <a:bodyPr/>
        <a:lstStyle/>
        <a:p>
          <a:endParaRPr lang="en-US" sz="1400"/>
        </a:p>
      </dgm:t>
    </dgm:pt>
    <dgm:pt modelId="{4704F693-6251-4580-8F09-EBBAC2E8B5C2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Durgapur M&amp;E Division, Durgapur</a:t>
          </a:r>
          <a:endParaRPr lang="en-US" sz="800" dirty="0">
            <a:solidFill>
              <a:schemeClr val="tx1"/>
            </a:solidFill>
          </a:endParaRPr>
        </a:p>
      </dgm:t>
    </dgm:pt>
    <dgm:pt modelId="{B0B5449E-881C-4073-A7B1-2EA1906B307F}" type="parTrans" cxnId="{294ACBB9-E688-45C1-85C7-4266CA5C11D1}">
      <dgm:prSet/>
      <dgm:spPr/>
      <dgm:t>
        <a:bodyPr/>
        <a:lstStyle/>
        <a:p>
          <a:endParaRPr lang="en-US" sz="1400"/>
        </a:p>
      </dgm:t>
    </dgm:pt>
    <dgm:pt modelId="{F9106112-75A0-45F2-B897-72ECE49E7D65}" type="sibTrans" cxnId="{294ACBB9-E688-45C1-85C7-4266CA5C11D1}">
      <dgm:prSet/>
      <dgm:spPr/>
      <dgm:t>
        <a:bodyPr/>
        <a:lstStyle/>
        <a:p>
          <a:endParaRPr lang="en-US" sz="1400"/>
        </a:p>
      </dgm:t>
    </dgm:pt>
    <dgm:pt modelId="{EA4991B6-F308-4E23-90C5-E808B234374E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Sundarban Delta Project, RRI</a:t>
          </a:r>
          <a:endParaRPr lang="en-US" sz="800" dirty="0">
            <a:solidFill>
              <a:schemeClr val="tx1"/>
            </a:solidFill>
          </a:endParaRPr>
        </a:p>
      </dgm:t>
    </dgm:pt>
    <dgm:pt modelId="{796885BC-DCA9-4DFA-9C76-AE82A9D8FEA2}" type="parTrans" cxnId="{FD447177-22E7-43AE-B486-4C50095398A0}">
      <dgm:prSet/>
      <dgm:spPr/>
      <dgm:t>
        <a:bodyPr/>
        <a:lstStyle/>
        <a:p>
          <a:endParaRPr lang="en-US" sz="1400"/>
        </a:p>
      </dgm:t>
    </dgm:pt>
    <dgm:pt modelId="{723C7AFC-6E04-4EE5-B93F-AB08E021A117}" type="sibTrans" cxnId="{FD447177-22E7-43AE-B486-4C50095398A0}">
      <dgm:prSet/>
      <dgm:spPr/>
      <dgm:t>
        <a:bodyPr/>
        <a:lstStyle/>
        <a:p>
          <a:endParaRPr lang="en-US" sz="1400"/>
        </a:p>
      </dgm:t>
    </dgm:pt>
    <dgm:pt modelId="{BA9B6BE5-6A8C-4921-8959-2C9333760679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I&amp;P Division (Central)</a:t>
          </a:r>
          <a:endParaRPr lang="en-US" sz="800" dirty="0">
            <a:solidFill>
              <a:schemeClr val="tx1"/>
            </a:solidFill>
          </a:endParaRPr>
        </a:p>
      </dgm:t>
    </dgm:pt>
    <dgm:pt modelId="{AC560B97-A835-49A6-B05C-DD8EE68ADEC8}" type="parTrans" cxnId="{007432F4-9E02-40EF-8DE7-4144D8126B43}">
      <dgm:prSet/>
      <dgm:spPr/>
      <dgm:t>
        <a:bodyPr/>
        <a:lstStyle/>
        <a:p>
          <a:endParaRPr lang="en-US" sz="1400"/>
        </a:p>
      </dgm:t>
    </dgm:pt>
    <dgm:pt modelId="{6E55B631-46EC-4DBA-B229-ABBB94CCCD55}" type="sibTrans" cxnId="{007432F4-9E02-40EF-8DE7-4144D8126B43}">
      <dgm:prSet/>
      <dgm:spPr/>
      <dgm:t>
        <a:bodyPr/>
        <a:lstStyle/>
        <a:p>
          <a:endParaRPr lang="en-US" sz="1400"/>
        </a:p>
      </dgm:t>
    </dgm:pt>
    <dgm:pt modelId="{8B342713-BE0B-451A-B51F-ED77E4205CFB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NB  Planning Division, </a:t>
          </a:r>
          <a:r>
            <a:rPr lang="en-US" sz="800" dirty="0" err="1" smtClean="0">
              <a:solidFill>
                <a:schemeClr val="tx1"/>
              </a:solidFill>
            </a:rPr>
            <a:t>Malda</a:t>
          </a:r>
          <a:endParaRPr lang="en-US" sz="800" dirty="0">
            <a:solidFill>
              <a:schemeClr val="tx1"/>
            </a:solidFill>
          </a:endParaRPr>
        </a:p>
      </dgm:t>
    </dgm:pt>
    <dgm:pt modelId="{11439D12-9AA9-4C02-AA17-3858AE5413B8}" type="parTrans" cxnId="{1D9496D0-2AC0-4065-B699-61757729A28E}">
      <dgm:prSet/>
      <dgm:spPr/>
      <dgm:t>
        <a:bodyPr/>
        <a:lstStyle/>
        <a:p>
          <a:endParaRPr lang="en-US" sz="1400"/>
        </a:p>
      </dgm:t>
    </dgm:pt>
    <dgm:pt modelId="{43CB0B43-99B9-4E03-99B5-0BAEC6EF5D6B}" type="sibTrans" cxnId="{1D9496D0-2AC0-4065-B699-61757729A28E}">
      <dgm:prSet/>
      <dgm:spPr/>
      <dgm:t>
        <a:bodyPr/>
        <a:lstStyle/>
        <a:p>
          <a:endParaRPr lang="en-US" sz="1400"/>
        </a:p>
      </dgm:t>
    </dgm:pt>
    <dgm:pt modelId="{91C90A74-C70F-46AE-883F-6A00806CAD42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</a:t>
          </a:r>
          <a:r>
            <a:rPr lang="en-US" sz="800" dirty="0" err="1" smtClean="0">
              <a:solidFill>
                <a:schemeClr val="tx1"/>
              </a:solidFill>
            </a:rPr>
            <a:t>Jalpaiguri</a:t>
          </a:r>
          <a:r>
            <a:rPr lang="en-US" sz="800" dirty="0" smtClean="0">
              <a:solidFill>
                <a:schemeClr val="tx1"/>
              </a:solidFill>
            </a:rPr>
            <a:t> (I) Division, </a:t>
          </a:r>
          <a:r>
            <a:rPr lang="en-US" sz="800" dirty="0" err="1" smtClean="0">
              <a:solidFill>
                <a:schemeClr val="tx1"/>
              </a:solidFill>
            </a:rPr>
            <a:t>Jalpaiguri</a:t>
          </a:r>
          <a:endParaRPr lang="en-US" sz="800" dirty="0">
            <a:solidFill>
              <a:schemeClr val="tx1"/>
            </a:solidFill>
          </a:endParaRPr>
        </a:p>
      </dgm:t>
    </dgm:pt>
    <dgm:pt modelId="{7574C130-D487-45CB-92C2-5E42385655C6}" type="parTrans" cxnId="{2CFB62E4-2334-4E78-89AD-7C4614F72736}">
      <dgm:prSet/>
      <dgm:spPr/>
      <dgm:t>
        <a:bodyPr/>
        <a:lstStyle/>
        <a:p>
          <a:endParaRPr lang="en-US" sz="1400"/>
        </a:p>
      </dgm:t>
    </dgm:pt>
    <dgm:pt modelId="{58C346C0-D0E3-4D32-A15B-884988DC4208}" type="sibTrans" cxnId="{2CFB62E4-2334-4E78-89AD-7C4614F72736}">
      <dgm:prSet/>
      <dgm:spPr/>
      <dgm:t>
        <a:bodyPr/>
        <a:lstStyle/>
        <a:p>
          <a:endParaRPr lang="en-US" sz="1400"/>
        </a:p>
      </dgm:t>
    </dgm:pt>
    <dgm:pt modelId="{2B10E60D-D309-46D6-B006-81DF35BAC190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</a:t>
          </a:r>
          <a:r>
            <a:rPr lang="en-US" sz="800" dirty="0" err="1" smtClean="0">
              <a:solidFill>
                <a:schemeClr val="tx1"/>
              </a:solidFill>
            </a:rPr>
            <a:t>Purulia</a:t>
          </a:r>
          <a:r>
            <a:rPr lang="en-US" sz="800" dirty="0" smtClean="0">
              <a:solidFill>
                <a:schemeClr val="tx1"/>
              </a:solidFill>
            </a:rPr>
            <a:t> Investigation Division, </a:t>
          </a:r>
          <a:r>
            <a:rPr lang="en-US" sz="800" dirty="0" err="1" smtClean="0">
              <a:solidFill>
                <a:schemeClr val="tx1"/>
              </a:solidFill>
            </a:rPr>
            <a:t>Purulia</a:t>
          </a:r>
          <a:endParaRPr lang="en-US" sz="800" dirty="0">
            <a:solidFill>
              <a:schemeClr val="tx1"/>
            </a:solidFill>
          </a:endParaRPr>
        </a:p>
      </dgm:t>
    </dgm:pt>
    <dgm:pt modelId="{30E34849-8056-41BB-A719-155EE09B17EC}" type="parTrans" cxnId="{1DB63444-76DA-4611-9450-ED7FE33EC7FF}">
      <dgm:prSet/>
      <dgm:spPr/>
      <dgm:t>
        <a:bodyPr/>
        <a:lstStyle/>
        <a:p>
          <a:endParaRPr lang="en-US" sz="1400"/>
        </a:p>
      </dgm:t>
    </dgm:pt>
    <dgm:pt modelId="{C0FBF615-4272-408F-994C-723BD5E912F2}" type="sibTrans" cxnId="{1DB63444-76DA-4611-9450-ED7FE33EC7FF}">
      <dgm:prSet/>
      <dgm:spPr/>
      <dgm:t>
        <a:bodyPr/>
        <a:lstStyle/>
        <a:p>
          <a:endParaRPr lang="en-US" sz="1400"/>
        </a:p>
      </dgm:t>
    </dgm:pt>
    <dgm:pt modelId="{6C327946-62F9-47F8-A016-A3FE18C5591A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KKB Division, </a:t>
          </a:r>
          <a:r>
            <a:rPr lang="en-US" sz="800" dirty="0" err="1" smtClean="0">
              <a:solidFill>
                <a:schemeClr val="tx1"/>
              </a:solidFill>
            </a:rPr>
            <a:t>Sabang</a:t>
          </a:r>
          <a:endParaRPr lang="en-US" sz="800" dirty="0">
            <a:solidFill>
              <a:schemeClr val="tx1"/>
            </a:solidFill>
          </a:endParaRPr>
        </a:p>
      </dgm:t>
    </dgm:pt>
    <dgm:pt modelId="{960DDC60-45F0-42D8-B5E9-BD1FCF57CDB6}" type="parTrans" cxnId="{0E5B3312-D1FD-44B4-8C50-79608F8910D7}">
      <dgm:prSet/>
      <dgm:spPr/>
      <dgm:t>
        <a:bodyPr/>
        <a:lstStyle/>
        <a:p>
          <a:endParaRPr lang="en-US" sz="1400"/>
        </a:p>
      </dgm:t>
    </dgm:pt>
    <dgm:pt modelId="{1B706CD5-6C40-415E-B365-0186DDDAF10A}" type="sibTrans" cxnId="{0E5B3312-D1FD-44B4-8C50-79608F8910D7}">
      <dgm:prSet/>
      <dgm:spPr/>
      <dgm:t>
        <a:bodyPr/>
        <a:lstStyle/>
        <a:p>
          <a:endParaRPr lang="en-US" sz="1400"/>
        </a:p>
      </dgm:t>
    </dgm:pt>
    <dgm:pt modelId="{42759518-0E64-4126-9158-B61AC8234CF8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EE, </a:t>
          </a:r>
          <a:r>
            <a:rPr lang="en-US" sz="800" dirty="0" err="1" smtClean="0">
              <a:solidFill>
                <a:schemeClr val="tx1"/>
              </a:solidFill>
            </a:rPr>
            <a:t>Mayurakshi</a:t>
          </a:r>
          <a:r>
            <a:rPr lang="en-US" sz="800" dirty="0" smtClean="0">
              <a:solidFill>
                <a:schemeClr val="tx1"/>
              </a:solidFill>
            </a:rPr>
            <a:t> HQ </a:t>
          </a:r>
          <a:r>
            <a:rPr lang="en-US" sz="800" dirty="0" err="1" smtClean="0">
              <a:solidFill>
                <a:schemeClr val="tx1"/>
              </a:solidFill>
            </a:rPr>
            <a:t>Divison</a:t>
          </a:r>
          <a:r>
            <a:rPr lang="en-US" sz="800" dirty="0" smtClean="0">
              <a:solidFill>
                <a:schemeClr val="tx1"/>
              </a:solidFill>
            </a:rPr>
            <a:t>, </a:t>
          </a:r>
          <a:r>
            <a:rPr lang="en-US" sz="800" dirty="0" err="1" smtClean="0">
              <a:solidFill>
                <a:schemeClr val="tx1"/>
              </a:solidFill>
            </a:rPr>
            <a:t>Suri</a:t>
          </a:r>
          <a:endParaRPr lang="en-US" sz="800" dirty="0">
            <a:solidFill>
              <a:schemeClr val="tx1"/>
            </a:solidFill>
          </a:endParaRPr>
        </a:p>
      </dgm:t>
    </dgm:pt>
    <dgm:pt modelId="{2AA94D7F-D395-4463-A018-516D4293EB34}" type="parTrans" cxnId="{351BD675-36E5-4739-A4F7-FA1B5E81F670}">
      <dgm:prSet/>
      <dgm:spPr/>
      <dgm:t>
        <a:bodyPr/>
        <a:lstStyle/>
        <a:p>
          <a:endParaRPr lang="en-US" sz="1400"/>
        </a:p>
      </dgm:t>
    </dgm:pt>
    <dgm:pt modelId="{CCEA912D-738E-4F77-8E7E-5A2A1651F681}" type="sibTrans" cxnId="{351BD675-36E5-4739-A4F7-FA1B5E81F670}">
      <dgm:prSet/>
      <dgm:spPr/>
      <dgm:t>
        <a:bodyPr/>
        <a:lstStyle/>
        <a:p>
          <a:endParaRPr lang="en-US" sz="1400"/>
        </a:p>
      </dgm:t>
    </dgm:pt>
    <dgm:pt modelId="{95AA9782-70D9-49A2-87EF-995A0E0137FD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</a:t>
          </a:r>
          <a:r>
            <a:rPr lang="en-US" sz="800" dirty="0" err="1" smtClean="0">
              <a:solidFill>
                <a:schemeClr val="tx1"/>
              </a:solidFill>
            </a:rPr>
            <a:t>Subhodip</a:t>
          </a:r>
          <a:r>
            <a:rPr lang="en-US" sz="800" dirty="0" smtClean="0">
              <a:solidFill>
                <a:schemeClr val="tx1"/>
              </a:solidFill>
            </a:rPr>
            <a:t> Sarkar, RO, RRI</a:t>
          </a:r>
          <a:endParaRPr lang="en-US" sz="800" dirty="0">
            <a:solidFill>
              <a:schemeClr val="tx1"/>
            </a:solidFill>
          </a:endParaRPr>
        </a:p>
      </dgm:t>
    </dgm:pt>
    <dgm:pt modelId="{87145F11-60D8-455A-AB74-76D410CD57E1}" type="parTrans" cxnId="{85891926-94D5-47B2-8CB3-B36BCC21D10A}">
      <dgm:prSet/>
      <dgm:spPr/>
      <dgm:t>
        <a:bodyPr/>
        <a:lstStyle/>
        <a:p>
          <a:endParaRPr lang="en-US" sz="1400"/>
        </a:p>
      </dgm:t>
    </dgm:pt>
    <dgm:pt modelId="{E56C227E-58B8-462A-8AAA-AAEBABCB77AA}" type="sibTrans" cxnId="{85891926-94D5-47B2-8CB3-B36BCC21D10A}">
      <dgm:prSet/>
      <dgm:spPr/>
      <dgm:t>
        <a:bodyPr/>
        <a:lstStyle/>
        <a:p>
          <a:endParaRPr lang="en-US" sz="1400"/>
        </a:p>
      </dgm:t>
    </dgm:pt>
    <dgm:pt modelId="{D9EDEBD1-D6E2-4AC9-90BE-54F8CABB34D7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800" dirty="0" smtClean="0">
              <a:solidFill>
                <a:schemeClr val="tx1"/>
              </a:solidFill>
            </a:rPr>
            <a:t>Sri S. Sarkar, EE-I, IP Division (South)</a:t>
          </a:r>
          <a:endParaRPr lang="en-US" sz="800" dirty="0">
            <a:solidFill>
              <a:schemeClr val="tx1"/>
            </a:solidFill>
          </a:endParaRPr>
        </a:p>
      </dgm:t>
    </dgm:pt>
    <dgm:pt modelId="{842DD67C-7397-4047-BDAD-9F247758ACA7}" type="parTrans" cxnId="{CB8AB36A-8AC3-4FA5-97CD-9804EA4CDBDE}">
      <dgm:prSet/>
      <dgm:spPr/>
      <dgm:t>
        <a:bodyPr/>
        <a:lstStyle/>
        <a:p>
          <a:endParaRPr lang="en-US" sz="1400"/>
        </a:p>
      </dgm:t>
    </dgm:pt>
    <dgm:pt modelId="{5AB7DF7D-8364-4E5A-8ACB-C4D48D356524}" type="sibTrans" cxnId="{CB8AB36A-8AC3-4FA5-97CD-9804EA4CDBDE}">
      <dgm:prSet/>
      <dgm:spPr/>
      <dgm:t>
        <a:bodyPr/>
        <a:lstStyle/>
        <a:p>
          <a:endParaRPr lang="en-US" sz="1400"/>
        </a:p>
      </dgm:t>
    </dgm:pt>
    <dgm:pt modelId="{7D65F6D7-D910-42E3-A33F-ABD895ED0585}">
      <dgm:prSet custT="1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1000" b="1" smtClean="0">
              <a:solidFill>
                <a:schemeClr val="bg1">
                  <a:lumMod val="50000"/>
                </a:schemeClr>
              </a:solidFill>
            </a:rPr>
            <a:t>Principal Secretary</a:t>
          </a:r>
          <a:endParaRPr lang="en-US" sz="1000" b="1" dirty="0">
            <a:solidFill>
              <a:schemeClr val="bg1">
                <a:lumMod val="50000"/>
              </a:schemeClr>
            </a:solidFill>
          </a:endParaRPr>
        </a:p>
      </dgm:t>
    </dgm:pt>
    <dgm:pt modelId="{DD929A7F-CDC6-4817-BFD3-4EB899CFB8B4}" type="sibTrans" cxnId="{35799398-05D7-461D-A940-F12937D6CB74}">
      <dgm:prSet/>
      <dgm:spPr/>
      <dgm:t>
        <a:bodyPr/>
        <a:lstStyle/>
        <a:p>
          <a:endParaRPr lang="en-US" sz="800">
            <a:solidFill>
              <a:schemeClr val="bg1">
                <a:lumMod val="50000"/>
              </a:schemeClr>
            </a:solidFill>
          </a:endParaRPr>
        </a:p>
      </dgm:t>
    </dgm:pt>
    <dgm:pt modelId="{37BCEB6E-B826-4606-9762-0BB1AF009926}" type="parTrans" cxnId="{35799398-05D7-461D-A940-F12937D6CB74}">
      <dgm:prSet/>
      <dgm:spPr/>
      <dgm:t>
        <a:bodyPr/>
        <a:lstStyle/>
        <a:p>
          <a:endParaRPr lang="en-US" sz="800">
            <a:solidFill>
              <a:schemeClr val="bg1">
                <a:lumMod val="50000"/>
              </a:schemeClr>
            </a:solidFill>
          </a:endParaRPr>
        </a:p>
      </dgm:t>
    </dgm:pt>
    <dgm:pt modelId="{F6C9C450-69B4-4409-8C63-BC066FE1B09E}" type="asst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DSW-I</a:t>
          </a:r>
          <a:endParaRPr lang="en-US" sz="1000" dirty="0">
            <a:solidFill>
              <a:schemeClr val="tx1"/>
            </a:solidFill>
          </a:endParaRPr>
        </a:p>
      </dgm:t>
    </dgm:pt>
    <dgm:pt modelId="{6777384A-C663-45A7-BBFD-606A0EC8853A}" type="parTrans" cxnId="{05925C1F-A1BE-4884-BCD9-6A025E27ADED}">
      <dgm:prSet/>
      <dgm:spPr/>
      <dgm:t>
        <a:bodyPr/>
        <a:lstStyle/>
        <a:p>
          <a:endParaRPr lang="en-US" sz="1400"/>
        </a:p>
      </dgm:t>
    </dgm:pt>
    <dgm:pt modelId="{FF0F1DBA-8CF3-4E06-9AD1-6FA77826BD95}" type="sibTrans" cxnId="{05925C1F-A1BE-4884-BCD9-6A025E27ADED}">
      <dgm:prSet/>
      <dgm:spPr/>
      <dgm:t>
        <a:bodyPr/>
        <a:lstStyle/>
        <a:p>
          <a:endParaRPr lang="en-US" sz="1400"/>
        </a:p>
      </dgm:t>
    </dgm:pt>
    <dgm:pt modelId="{A8C67A0D-1045-4E16-B292-70B94C3C462E}">
      <dgm:prSet phldrT="[Text]" custT="1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1050" b="1" dirty="0" smtClean="0">
              <a:solidFill>
                <a:schemeClr val="bg1">
                  <a:lumMod val="50000"/>
                </a:schemeClr>
              </a:solidFill>
            </a:rPr>
            <a:t>CE, D&amp;R</a:t>
          </a:r>
          <a:endParaRPr lang="en-US" sz="1050" b="1" dirty="0">
            <a:solidFill>
              <a:schemeClr val="bg1">
                <a:lumMod val="50000"/>
              </a:schemeClr>
            </a:solidFill>
          </a:endParaRPr>
        </a:p>
      </dgm:t>
    </dgm:pt>
    <dgm:pt modelId="{6EE3C75E-583B-48F0-B142-2FC5CFF2C91A}" type="sibTrans" cxnId="{93FE7D2F-8D7A-4F1D-8DE7-53295E89D672}">
      <dgm:prSet/>
      <dgm:spPr/>
      <dgm:t>
        <a:bodyPr/>
        <a:lstStyle/>
        <a:p>
          <a:endParaRPr lang="en-US" sz="800">
            <a:solidFill>
              <a:schemeClr val="bg1">
                <a:lumMod val="50000"/>
              </a:schemeClr>
            </a:solidFill>
          </a:endParaRPr>
        </a:p>
      </dgm:t>
    </dgm:pt>
    <dgm:pt modelId="{2AB1C3B5-B610-4E5B-970B-DF2428A25B4E}" type="parTrans" cxnId="{93FE7D2F-8D7A-4F1D-8DE7-53295E89D672}">
      <dgm:prSet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US" sz="800">
            <a:solidFill>
              <a:schemeClr val="bg1">
                <a:lumMod val="50000"/>
              </a:schemeClr>
            </a:solidFill>
          </a:endParaRPr>
        </a:p>
      </dgm:t>
    </dgm:pt>
    <dgm:pt modelId="{DE79F2DA-74CA-4CA2-A53A-648C2B0B91AA}" type="pres">
      <dgm:prSet presAssocID="{4CF5FF48-D65F-4578-88D8-9290898FCF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653185-2538-43C6-805F-BA10DD78B21F}" type="pres">
      <dgm:prSet presAssocID="{7D65F6D7-D910-42E3-A33F-ABD895ED0585}" presName="hierRoot1" presStyleCnt="0">
        <dgm:presLayoutVars>
          <dgm:hierBranch val="init"/>
        </dgm:presLayoutVars>
      </dgm:prSet>
      <dgm:spPr/>
    </dgm:pt>
    <dgm:pt modelId="{D3754AB3-A783-4895-B7BB-B3EF99D7DB4C}" type="pres">
      <dgm:prSet presAssocID="{7D65F6D7-D910-42E3-A33F-ABD895ED0585}" presName="rootComposite1" presStyleCnt="0"/>
      <dgm:spPr/>
    </dgm:pt>
    <dgm:pt modelId="{B7B7E772-1333-4B69-BE8C-B770B660A5AB}" type="pres">
      <dgm:prSet presAssocID="{7D65F6D7-D910-42E3-A33F-ABD895ED0585}" presName="rootText1" presStyleLbl="node0" presStyleIdx="0" presStyleCnt="1" custScaleX="95375" custScaleY="99744" custLinFactX="-100000" custLinFactNeighborX="-118246" custLinFactNeighborY="40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6D65C-EBC7-4CCA-802C-414E72E59488}" type="pres">
      <dgm:prSet presAssocID="{7D65F6D7-D910-42E3-A33F-ABD895ED058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EE43CE7-0268-4112-85EA-522DA5062EC7}" type="pres">
      <dgm:prSet presAssocID="{7D65F6D7-D910-42E3-A33F-ABD895ED0585}" presName="hierChild2" presStyleCnt="0"/>
      <dgm:spPr/>
    </dgm:pt>
    <dgm:pt modelId="{5F8B552B-5110-4D0A-BCA8-1AA6A4CEFBC8}" type="pres">
      <dgm:prSet presAssocID="{2AB1C3B5-B610-4E5B-970B-DF2428A25B4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39477C2-E03E-4107-B4E6-717AF250516B}" type="pres">
      <dgm:prSet presAssocID="{A8C67A0D-1045-4E16-B292-70B94C3C462E}" presName="hierRoot2" presStyleCnt="0">
        <dgm:presLayoutVars>
          <dgm:hierBranch val="init"/>
        </dgm:presLayoutVars>
      </dgm:prSet>
      <dgm:spPr/>
    </dgm:pt>
    <dgm:pt modelId="{6FD39E11-27BA-4E28-9A1B-3DD687740BB9}" type="pres">
      <dgm:prSet presAssocID="{A8C67A0D-1045-4E16-B292-70B94C3C462E}" presName="rootComposite" presStyleCnt="0"/>
      <dgm:spPr/>
    </dgm:pt>
    <dgm:pt modelId="{65A7E392-5554-4527-A472-66ECB25D2FD9}" type="pres">
      <dgm:prSet presAssocID="{A8C67A0D-1045-4E16-B292-70B94C3C462E}" presName="rootText" presStyleLbl="node2" presStyleIdx="0" presStyleCnt="1" custScaleX="97824" custScaleY="96953" custLinFactX="-151236" custLinFactNeighborX="-200000" custLinFactNeighborY="-59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36750-EAC4-4B30-BA0E-545CD655BD57}" type="pres">
      <dgm:prSet presAssocID="{A8C67A0D-1045-4E16-B292-70B94C3C462E}" presName="rootConnector" presStyleLbl="node2" presStyleIdx="0" presStyleCnt="1"/>
      <dgm:spPr/>
      <dgm:t>
        <a:bodyPr/>
        <a:lstStyle/>
        <a:p>
          <a:endParaRPr lang="en-US"/>
        </a:p>
      </dgm:t>
    </dgm:pt>
    <dgm:pt modelId="{51831440-C1E9-473E-9819-661F665C7A7A}" type="pres">
      <dgm:prSet presAssocID="{A8C67A0D-1045-4E16-B292-70B94C3C462E}" presName="hierChild4" presStyleCnt="0"/>
      <dgm:spPr/>
    </dgm:pt>
    <dgm:pt modelId="{CE95E0FC-198B-4CC8-B98C-6AF3BEA8B320}" type="pres">
      <dgm:prSet presAssocID="{239DEC9B-B9E9-4193-AF7C-15773D929A26}" presName="Name37" presStyleLbl="parChTrans1D3" presStyleIdx="0" presStyleCnt="2"/>
      <dgm:spPr/>
      <dgm:t>
        <a:bodyPr/>
        <a:lstStyle/>
        <a:p>
          <a:endParaRPr lang="en-US"/>
        </a:p>
      </dgm:t>
    </dgm:pt>
    <dgm:pt modelId="{04EC4954-47F8-4D60-8D5F-AF4BDACAD450}" type="pres">
      <dgm:prSet presAssocID="{9E61AC00-A0EC-447A-9017-0B8870E533FA}" presName="hierRoot2" presStyleCnt="0">
        <dgm:presLayoutVars>
          <dgm:hierBranch val="init"/>
        </dgm:presLayoutVars>
      </dgm:prSet>
      <dgm:spPr/>
    </dgm:pt>
    <dgm:pt modelId="{A51D1462-3D6B-44BC-8024-2CD502FB1BDD}" type="pres">
      <dgm:prSet presAssocID="{9E61AC00-A0EC-447A-9017-0B8870E533FA}" presName="rootComposite" presStyleCnt="0"/>
      <dgm:spPr/>
    </dgm:pt>
    <dgm:pt modelId="{8C4E40F7-202D-47C1-9AD0-7FFB5F04CBD3}" type="pres">
      <dgm:prSet presAssocID="{9E61AC00-A0EC-447A-9017-0B8870E533FA}" presName="rootText" presStyleLbl="node3" presStyleIdx="0" presStyleCnt="1" custScaleY="91735" custLinFactX="-290236" custLinFactY="-517717" custLinFactNeighborX="-300000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D7489-8108-49CB-AF3A-BA0278CBBB8C}" type="pres">
      <dgm:prSet presAssocID="{9E61AC00-A0EC-447A-9017-0B8870E533FA}" presName="rootConnector" presStyleLbl="node3" presStyleIdx="0" presStyleCnt="1"/>
      <dgm:spPr/>
      <dgm:t>
        <a:bodyPr/>
        <a:lstStyle/>
        <a:p>
          <a:endParaRPr lang="en-US"/>
        </a:p>
      </dgm:t>
    </dgm:pt>
    <dgm:pt modelId="{EAD66867-831A-4ED9-B93B-F5DE1EA202FA}" type="pres">
      <dgm:prSet presAssocID="{9E61AC00-A0EC-447A-9017-0B8870E533FA}" presName="hierChild4" presStyleCnt="0"/>
      <dgm:spPr/>
    </dgm:pt>
    <dgm:pt modelId="{1847C8FF-D8C1-49C6-9362-F48368DBD94F}" type="pres">
      <dgm:prSet presAssocID="{9E61AC00-A0EC-447A-9017-0B8870E533FA}" presName="hierChild5" presStyleCnt="0"/>
      <dgm:spPr/>
    </dgm:pt>
    <dgm:pt modelId="{9192E30D-42F3-4D26-996C-4A40A4C4ED04}" type="pres">
      <dgm:prSet presAssocID="{002982E3-7813-4AE3-B280-3CE015897E09}" presName="Name111" presStyleLbl="parChTrans1D4" presStyleIdx="0" presStyleCnt="30"/>
      <dgm:spPr/>
      <dgm:t>
        <a:bodyPr/>
        <a:lstStyle/>
        <a:p>
          <a:endParaRPr lang="en-US"/>
        </a:p>
      </dgm:t>
    </dgm:pt>
    <dgm:pt modelId="{E449A787-A92A-4AB8-8F28-80B2F1C9EFA3}" type="pres">
      <dgm:prSet presAssocID="{946DA219-F817-4B4F-8A47-ADEE1663EB47}" presName="hierRoot3" presStyleCnt="0">
        <dgm:presLayoutVars>
          <dgm:hierBranch val="init"/>
        </dgm:presLayoutVars>
      </dgm:prSet>
      <dgm:spPr/>
    </dgm:pt>
    <dgm:pt modelId="{1B6ADA8B-93D3-409A-99FB-3776EA1BBF82}" type="pres">
      <dgm:prSet presAssocID="{946DA219-F817-4B4F-8A47-ADEE1663EB47}" presName="rootComposite3" presStyleCnt="0"/>
      <dgm:spPr/>
    </dgm:pt>
    <dgm:pt modelId="{CA0B5978-1DDA-493D-8C79-0855D6DE2121}" type="pres">
      <dgm:prSet presAssocID="{946DA219-F817-4B4F-8A47-ADEE1663EB47}" presName="rootText3" presStyleLbl="asst3" presStyleIdx="0" presStyleCnt="10" custScaleX="120657" custScaleY="99744" custLinFactX="-300000" custLinFactY="-517803" custLinFactNeighborX="-315521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6815E-C1C6-4801-A939-65F7136AA42B}" type="pres">
      <dgm:prSet presAssocID="{946DA219-F817-4B4F-8A47-ADEE1663EB47}" presName="rootConnector3" presStyleLbl="asst3" presStyleIdx="0" presStyleCnt="10"/>
      <dgm:spPr/>
      <dgm:t>
        <a:bodyPr/>
        <a:lstStyle/>
        <a:p>
          <a:endParaRPr lang="en-US"/>
        </a:p>
      </dgm:t>
    </dgm:pt>
    <dgm:pt modelId="{A501E1FF-6FBB-4B1A-9834-8DF695C129B5}" type="pres">
      <dgm:prSet presAssocID="{946DA219-F817-4B4F-8A47-ADEE1663EB47}" presName="hierChild6" presStyleCnt="0"/>
      <dgm:spPr/>
    </dgm:pt>
    <dgm:pt modelId="{73068DAC-E1A7-4887-882D-8B7D0FECF71B}" type="pres">
      <dgm:prSet presAssocID="{09AAF16D-7251-482B-A176-2113E18784C8}" presName="Name37" presStyleLbl="parChTrans1D4" presStyleIdx="1" presStyleCnt="30"/>
      <dgm:spPr/>
      <dgm:t>
        <a:bodyPr/>
        <a:lstStyle/>
        <a:p>
          <a:endParaRPr lang="en-US"/>
        </a:p>
      </dgm:t>
    </dgm:pt>
    <dgm:pt modelId="{AB87E63A-9FDC-40B6-9F5E-D363625EF411}" type="pres">
      <dgm:prSet presAssocID="{13BAFF33-ABFF-42FF-8795-65E072EED69C}" presName="hierRoot2" presStyleCnt="0">
        <dgm:presLayoutVars>
          <dgm:hierBranch val="init"/>
        </dgm:presLayoutVars>
      </dgm:prSet>
      <dgm:spPr/>
    </dgm:pt>
    <dgm:pt modelId="{BDCC45F2-213E-4057-8696-B68A869CEE97}" type="pres">
      <dgm:prSet presAssocID="{13BAFF33-ABFF-42FF-8795-65E072EED69C}" presName="rootComposite" presStyleCnt="0"/>
      <dgm:spPr/>
    </dgm:pt>
    <dgm:pt modelId="{D76B4357-0A6A-42B4-BFCD-683017EF1EF1}" type="pres">
      <dgm:prSet presAssocID="{13BAFF33-ABFF-42FF-8795-65E072EED69C}" presName="rootText" presStyleLbl="node4" presStyleIdx="0" presStyleCnt="2" custLinFactX="-356129" custLinFactY="-668176" custLinFactNeighborX="-400000" custLinFactNeighborY="-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EE4AD-E65C-4177-924A-11057D597EE3}" type="pres">
      <dgm:prSet presAssocID="{13BAFF33-ABFF-42FF-8795-65E072EED69C}" presName="rootConnector" presStyleLbl="node4" presStyleIdx="0" presStyleCnt="2"/>
      <dgm:spPr/>
      <dgm:t>
        <a:bodyPr/>
        <a:lstStyle/>
        <a:p>
          <a:endParaRPr lang="en-US"/>
        </a:p>
      </dgm:t>
    </dgm:pt>
    <dgm:pt modelId="{22A7DBE2-09B0-4391-B503-2484615E29EB}" type="pres">
      <dgm:prSet presAssocID="{13BAFF33-ABFF-42FF-8795-65E072EED69C}" presName="hierChild4" presStyleCnt="0"/>
      <dgm:spPr/>
    </dgm:pt>
    <dgm:pt modelId="{D6E403EB-F21A-4818-90A0-FB6D9DECDA9C}" type="pres">
      <dgm:prSet presAssocID="{13BAFF33-ABFF-42FF-8795-65E072EED69C}" presName="hierChild5" presStyleCnt="0"/>
      <dgm:spPr/>
    </dgm:pt>
    <dgm:pt modelId="{18648547-DD90-4456-B0DB-39D690ECDA4F}" type="pres">
      <dgm:prSet presAssocID="{724C8F8C-C5D0-4740-94BB-F0145CA0DC83}" presName="Name37" presStyleLbl="parChTrans1D4" presStyleIdx="2" presStyleCnt="30"/>
      <dgm:spPr/>
      <dgm:t>
        <a:bodyPr/>
        <a:lstStyle/>
        <a:p>
          <a:endParaRPr lang="en-US"/>
        </a:p>
      </dgm:t>
    </dgm:pt>
    <dgm:pt modelId="{BAF83E94-DF76-4908-BA6F-6152EF0A3164}" type="pres">
      <dgm:prSet presAssocID="{F6373601-8174-4AF8-8B20-270F5538FDCC}" presName="hierRoot2" presStyleCnt="0">
        <dgm:presLayoutVars>
          <dgm:hierBranch val="init"/>
        </dgm:presLayoutVars>
      </dgm:prSet>
      <dgm:spPr/>
    </dgm:pt>
    <dgm:pt modelId="{0FB0227B-7C12-4F85-862A-653C5D1AB236}" type="pres">
      <dgm:prSet presAssocID="{F6373601-8174-4AF8-8B20-270F5538FDCC}" presName="rootComposite" presStyleCnt="0"/>
      <dgm:spPr/>
    </dgm:pt>
    <dgm:pt modelId="{B6D81AB5-37CD-4C5E-85F0-88EB7743281D}" type="pres">
      <dgm:prSet presAssocID="{F6373601-8174-4AF8-8B20-270F5538FDCC}" presName="rootText" presStyleLbl="node4" presStyleIdx="1" presStyleCnt="2" custLinFactX="-298656" custLinFactY="-711125" custLinFactNeighborX="-300000" custLinFactNeighborY="-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9D0C3-45B9-45C3-9716-B4185FD41560}" type="pres">
      <dgm:prSet presAssocID="{F6373601-8174-4AF8-8B20-270F5538FDCC}" presName="rootConnector" presStyleLbl="node4" presStyleIdx="1" presStyleCnt="2"/>
      <dgm:spPr/>
      <dgm:t>
        <a:bodyPr/>
        <a:lstStyle/>
        <a:p>
          <a:endParaRPr lang="en-US"/>
        </a:p>
      </dgm:t>
    </dgm:pt>
    <dgm:pt modelId="{97F8F599-AD86-44D8-8ED4-99FFB19C1FDC}" type="pres">
      <dgm:prSet presAssocID="{F6373601-8174-4AF8-8B20-270F5538FDCC}" presName="hierChild4" presStyleCnt="0"/>
      <dgm:spPr/>
    </dgm:pt>
    <dgm:pt modelId="{B93A7480-4A27-41C0-9939-47E9EA8091DF}" type="pres">
      <dgm:prSet presAssocID="{F6373601-8174-4AF8-8B20-270F5538FDCC}" presName="hierChild5" presStyleCnt="0"/>
      <dgm:spPr/>
    </dgm:pt>
    <dgm:pt modelId="{BFD48D02-280B-48B8-8DCD-40F44B1B651F}" type="pres">
      <dgm:prSet presAssocID="{946DA219-F817-4B4F-8A47-ADEE1663EB47}" presName="hierChild7" presStyleCnt="0"/>
      <dgm:spPr/>
    </dgm:pt>
    <dgm:pt modelId="{5898AB40-CBA5-4BDF-B694-FF0794DC1FF8}" type="pres">
      <dgm:prSet presAssocID="{B4C5F4FD-A210-4201-9670-B0CB4DF74EDF}" presName="Name111" presStyleLbl="parChTrans1D4" presStyleIdx="3" presStyleCnt="30"/>
      <dgm:spPr/>
      <dgm:t>
        <a:bodyPr/>
        <a:lstStyle/>
        <a:p>
          <a:endParaRPr lang="en-US"/>
        </a:p>
      </dgm:t>
    </dgm:pt>
    <dgm:pt modelId="{1D402871-F0D3-4B0E-B165-D053B85A14D4}" type="pres">
      <dgm:prSet presAssocID="{0B1432B2-8D83-479D-A863-8B698C099591}" presName="hierRoot3" presStyleCnt="0">
        <dgm:presLayoutVars>
          <dgm:hierBranch val="init"/>
        </dgm:presLayoutVars>
      </dgm:prSet>
      <dgm:spPr/>
    </dgm:pt>
    <dgm:pt modelId="{2A95AF80-3383-42CF-8A7E-F44D375495CD}" type="pres">
      <dgm:prSet presAssocID="{0B1432B2-8D83-479D-A863-8B698C099591}" presName="rootComposite3" presStyleCnt="0"/>
      <dgm:spPr/>
    </dgm:pt>
    <dgm:pt modelId="{2784635B-31A0-454B-9C28-BFEABEBE24AD}" type="pres">
      <dgm:prSet presAssocID="{0B1432B2-8D83-479D-A863-8B698C099591}" presName="rootText3" presStyleLbl="asst3" presStyleIdx="1" presStyleCnt="10" custLinFactX="-200000" custLinFactY="-412639" custLinFactNeighborX="-270617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340E76-97B3-486E-9773-475EAC857FD3}" type="pres">
      <dgm:prSet presAssocID="{0B1432B2-8D83-479D-A863-8B698C099591}" presName="rootConnector3" presStyleLbl="asst3" presStyleIdx="1" presStyleCnt="10"/>
      <dgm:spPr/>
      <dgm:t>
        <a:bodyPr/>
        <a:lstStyle/>
        <a:p>
          <a:endParaRPr lang="en-US"/>
        </a:p>
      </dgm:t>
    </dgm:pt>
    <dgm:pt modelId="{AB8FC33D-78B1-488C-AB85-FCFA9D7A6254}" type="pres">
      <dgm:prSet presAssocID="{0B1432B2-8D83-479D-A863-8B698C099591}" presName="hierChild6" presStyleCnt="0"/>
      <dgm:spPr/>
    </dgm:pt>
    <dgm:pt modelId="{0DCD2059-42F7-4A6B-9603-489CD86547A1}" type="pres">
      <dgm:prSet presAssocID="{0B1432B2-8D83-479D-A863-8B698C099591}" presName="hierChild7" presStyleCnt="0"/>
      <dgm:spPr/>
    </dgm:pt>
    <dgm:pt modelId="{8DB6F227-AC30-421F-9EC7-80CB169A94D7}" type="pres">
      <dgm:prSet presAssocID="{D3695E2E-97E3-4078-AEAD-C4B3F6746572}" presName="Name111" presStyleLbl="parChTrans1D4" presStyleIdx="4" presStyleCnt="30"/>
      <dgm:spPr/>
      <dgm:t>
        <a:bodyPr/>
        <a:lstStyle/>
        <a:p>
          <a:endParaRPr lang="en-US"/>
        </a:p>
      </dgm:t>
    </dgm:pt>
    <dgm:pt modelId="{B67500E5-AF6C-4F0E-9F53-928759313CA4}" type="pres">
      <dgm:prSet presAssocID="{940CBBDF-60CA-4403-822C-6EBE3BB61592}" presName="hierRoot3" presStyleCnt="0">
        <dgm:presLayoutVars>
          <dgm:hierBranch val="init"/>
        </dgm:presLayoutVars>
      </dgm:prSet>
      <dgm:spPr/>
    </dgm:pt>
    <dgm:pt modelId="{B0E907AC-6B84-4152-891A-DFB924C4BC39}" type="pres">
      <dgm:prSet presAssocID="{940CBBDF-60CA-4403-822C-6EBE3BB61592}" presName="rootComposite3" presStyleCnt="0"/>
      <dgm:spPr/>
    </dgm:pt>
    <dgm:pt modelId="{F9CB9740-811E-47CE-9825-E6671591C098}" type="pres">
      <dgm:prSet presAssocID="{940CBBDF-60CA-4403-822C-6EBE3BB61592}" presName="rootText3" presStyleLbl="asst3" presStyleIdx="2" presStyleCnt="10" custLinFactX="-351932" custLinFactY="-414422" custLinFactNeighborX="-400000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D6073A-F100-4681-A479-EF27BEF78297}" type="pres">
      <dgm:prSet presAssocID="{940CBBDF-60CA-4403-822C-6EBE3BB61592}" presName="rootConnector3" presStyleLbl="asst3" presStyleIdx="2" presStyleCnt="10"/>
      <dgm:spPr/>
      <dgm:t>
        <a:bodyPr/>
        <a:lstStyle/>
        <a:p>
          <a:endParaRPr lang="en-US"/>
        </a:p>
      </dgm:t>
    </dgm:pt>
    <dgm:pt modelId="{BAA39F69-3092-45C4-8CCC-45490BC72325}" type="pres">
      <dgm:prSet presAssocID="{940CBBDF-60CA-4403-822C-6EBE3BB61592}" presName="hierChild6" presStyleCnt="0"/>
      <dgm:spPr/>
    </dgm:pt>
    <dgm:pt modelId="{C405F7E4-990D-4FA0-9B02-C294B79C7DFC}" type="pres">
      <dgm:prSet presAssocID="{940CBBDF-60CA-4403-822C-6EBE3BB61592}" presName="hierChild7" presStyleCnt="0"/>
      <dgm:spPr/>
    </dgm:pt>
    <dgm:pt modelId="{F3109C6B-E94F-4372-B7B4-8149AB91ABC3}" type="pres">
      <dgm:prSet presAssocID="{36DBB323-081A-4506-B836-DEFB5E6248CC}" presName="Name111" presStyleLbl="parChTrans1D4" presStyleIdx="5" presStyleCnt="30"/>
      <dgm:spPr/>
      <dgm:t>
        <a:bodyPr/>
        <a:lstStyle/>
        <a:p>
          <a:endParaRPr lang="en-US"/>
        </a:p>
      </dgm:t>
    </dgm:pt>
    <dgm:pt modelId="{F8FA0D8C-7F8D-4427-8423-A0D6595BAC64}" type="pres">
      <dgm:prSet presAssocID="{C1AAE02C-438B-44B1-BBB5-3018B2147120}" presName="hierRoot3" presStyleCnt="0">
        <dgm:presLayoutVars>
          <dgm:hierBranch val="init"/>
        </dgm:presLayoutVars>
      </dgm:prSet>
      <dgm:spPr/>
    </dgm:pt>
    <dgm:pt modelId="{A5027571-26E0-41AB-AED2-25AAA917CE0C}" type="pres">
      <dgm:prSet presAssocID="{C1AAE02C-438B-44B1-BBB5-3018B2147120}" presName="rootComposite3" presStyleCnt="0"/>
      <dgm:spPr/>
    </dgm:pt>
    <dgm:pt modelId="{B171B14E-B920-4BA6-BCD6-7D0473D1C280}" type="pres">
      <dgm:prSet presAssocID="{C1AAE02C-438B-44B1-BBB5-3018B2147120}" presName="rootText3" presStyleLbl="asst3" presStyleIdx="3" presStyleCnt="10" custLinFactX="-200000" custLinFactY="-400000" custLinFactNeighborX="-272804" custLinFactNeighborY="-473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9B0928-1921-438E-94CD-F4255DE40DFF}" type="pres">
      <dgm:prSet presAssocID="{C1AAE02C-438B-44B1-BBB5-3018B2147120}" presName="rootConnector3" presStyleLbl="asst3" presStyleIdx="3" presStyleCnt="10"/>
      <dgm:spPr/>
      <dgm:t>
        <a:bodyPr/>
        <a:lstStyle/>
        <a:p>
          <a:endParaRPr lang="en-US"/>
        </a:p>
      </dgm:t>
    </dgm:pt>
    <dgm:pt modelId="{AE462701-67B2-421A-831C-544AF51EC430}" type="pres">
      <dgm:prSet presAssocID="{C1AAE02C-438B-44B1-BBB5-3018B2147120}" presName="hierChild6" presStyleCnt="0"/>
      <dgm:spPr/>
    </dgm:pt>
    <dgm:pt modelId="{CD388C38-C556-4743-99F2-462EDE9D54E9}" type="pres">
      <dgm:prSet presAssocID="{C1AAE02C-438B-44B1-BBB5-3018B2147120}" presName="hierChild7" presStyleCnt="0"/>
      <dgm:spPr/>
    </dgm:pt>
    <dgm:pt modelId="{EA7EBEE1-ED53-4F38-AD00-9A50BF0E117A}" type="pres">
      <dgm:prSet presAssocID="{C386FEFF-D149-45CC-9F8E-1F6A3E09EAD8}" presName="Name111" presStyleLbl="parChTrans1D4" presStyleIdx="6" presStyleCnt="30"/>
      <dgm:spPr/>
      <dgm:t>
        <a:bodyPr/>
        <a:lstStyle/>
        <a:p>
          <a:endParaRPr lang="en-US"/>
        </a:p>
      </dgm:t>
    </dgm:pt>
    <dgm:pt modelId="{74C03284-7532-4272-9AE0-CD9A1E2224CE}" type="pres">
      <dgm:prSet presAssocID="{A6A95B9B-6AD2-4D60-8C71-AD6FA4AB7ABB}" presName="hierRoot3" presStyleCnt="0">
        <dgm:presLayoutVars>
          <dgm:hierBranch val="init"/>
        </dgm:presLayoutVars>
      </dgm:prSet>
      <dgm:spPr/>
    </dgm:pt>
    <dgm:pt modelId="{B6A06523-C63E-458C-9498-054C5F19D0DC}" type="pres">
      <dgm:prSet presAssocID="{A6A95B9B-6AD2-4D60-8C71-AD6FA4AB7ABB}" presName="rootComposite3" presStyleCnt="0"/>
      <dgm:spPr/>
    </dgm:pt>
    <dgm:pt modelId="{8DB133B2-9A22-40CF-A0C8-CE3E6996A193}" type="pres">
      <dgm:prSet presAssocID="{A6A95B9B-6AD2-4D60-8C71-AD6FA4AB7ABB}" presName="rootText3" presStyleLbl="asst3" presStyleIdx="4" presStyleCnt="10" custScaleX="98967" custScaleY="98967" custLinFactX="-264610" custLinFactY="-518313" custLinFactNeighborX="-300000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975F34-FE39-4431-8F12-70E679E28553}" type="pres">
      <dgm:prSet presAssocID="{A6A95B9B-6AD2-4D60-8C71-AD6FA4AB7ABB}" presName="rootConnector3" presStyleLbl="asst3" presStyleIdx="4" presStyleCnt="10"/>
      <dgm:spPr/>
      <dgm:t>
        <a:bodyPr/>
        <a:lstStyle/>
        <a:p>
          <a:endParaRPr lang="en-US"/>
        </a:p>
      </dgm:t>
    </dgm:pt>
    <dgm:pt modelId="{039EA9B3-B44A-4408-83CE-D206258637BA}" type="pres">
      <dgm:prSet presAssocID="{A6A95B9B-6AD2-4D60-8C71-AD6FA4AB7ABB}" presName="hierChild6" presStyleCnt="0"/>
      <dgm:spPr/>
    </dgm:pt>
    <dgm:pt modelId="{84F6EE92-AA11-47D9-8C5B-7E2A326DEA98}" type="pres">
      <dgm:prSet presAssocID="{A6A95B9B-6AD2-4D60-8C71-AD6FA4AB7ABB}" presName="hierChild7" presStyleCnt="0"/>
      <dgm:spPr/>
    </dgm:pt>
    <dgm:pt modelId="{EAE1BCDC-A37B-45E2-B221-3F0237207661}" type="pres">
      <dgm:prSet presAssocID="{17E91A28-2A4D-4EA8-8A73-F438A5A66CA8}" presName="Name111" presStyleLbl="parChTrans1D4" presStyleIdx="7" presStyleCnt="30"/>
      <dgm:spPr/>
      <dgm:t>
        <a:bodyPr/>
        <a:lstStyle/>
        <a:p>
          <a:endParaRPr lang="en-US"/>
        </a:p>
      </dgm:t>
    </dgm:pt>
    <dgm:pt modelId="{6E5AB995-BF14-47F1-89B5-B214C540610F}" type="pres">
      <dgm:prSet presAssocID="{F64FCFCE-492D-4EAD-B621-F57B9086C1AA}" presName="hierRoot3" presStyleCnt="0">
        <dgm:presLayoutVars>
          <dgm:hierBranch val="init"/>
        </dgm:presLayoutVars>
      </dgm:prSet>
      <dgm:spPr/>
    </dgm:pt>
    <dgm:pt modelId="{7C832D64-E9C2-4A1D-A7E9-69D5AAA0CB3E}" type="pres">
      <dgm:prSet presAssocID="{F64FCFCE-492D-4EAD-B621-F57B9086C1AA}" presName="rootComposite3" presStyleCnt="0"/>
      <dgm:spPr/>
    </dgm:pt>
    <dgm:pt modelId="{9B20D172-0C95-438A-BBD1-87790C1FB480}" type="pres">
      <dgm:prSet presAssocID="{F64FCFCE-492D-4EAD-B621-F57B9086C1AA}" presName="rootText3" presStyleLbl="asst3" presStyleIdx="5" presStyleCnt="10" custLinFactX="-272021" custLinFactY="-533098" custLinFactNeighborX="-300000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74A618-A440-4DEE-8907-A0FF0DAF7BE0}" type="pres">
      <dgm:prSet presAssocID="{F64FCFCE-492D-4EAD-B621-F57B9086C1AA}" presName="rootConnector3" presStyleLbl="asst3" presStyleIdx="5" presStyleCnt="10"/>
      <dgm:spPr/>
      <dgm:t>
        <a:bodyPr/>
        <a:lstStyle/>
        <a:p>
          <a:endParaRPr lang="en-US"/>
        </a:p>
      </dgm:t>
    </dgm:pt>
    <dgm:pt modelId="{7CFFE0CF-0D45-4557-A0E6-C5DC58D23D7F}" type="pres">
      <dgm:prSet presAssocID="{F64FCFCE-492D-4EAD-B621-F57B9086C1AA}" presName="hierChild6" presStyleCnt="0"/>
      <dgm:spPr/>
    </dgm:pt>
    <dgm:pt modelId="{43C3560E-B1E7-49F4-95B9-C94FD85BAC63}" type="pres">
      <dgm:prSet presAssocID="{F64FCFCE-492D-4EAD-B621-F57B9086C1AA}" presName="hierChild7" presStyleCnt="0"/>
      <dgm:spPr/>
    </dgm:pt>
    <dgm:pt modelId="{4C8A99F0-C626-4179-A171-1D49FD17D775}" type="pres">
      <dgm:prSet presAssocID="{002BC2CF-946E-4931-BFC5-DD774EE66B8C}" presName="Name111" presStyleLbl="parChTrans1D4" presStyleIdx="8" presStyleCnt="30"/>
      <dgm:spPr/>
      <dgm:t>
        <a:bodyPr/>
        <a:lstStyle/>
        <a:p>
          <a:endParaRPr lang="en-US"/>
        </a:p>
      </dgm:t>
    </dgm:pt>
    <dgm:pt modelId="{2B40870F-B05B-45AE-9484-D46C3BB191F5}" type="pres">
      <dgm:prSet presAssocID="{6F4EA731-CCD2-4670-BD41-C65D0879FDAF}" presName="hierRoot3" presStyleCnt="0">
        <dgm:presLayoutVars>
          <dgm:hierBranch val="init"/>
        </dgm:presLayoutVars>
      </dgm:prSet>
      <dgm:spPr/>
    </dgm:pt>
    <dgm:pt modelId="{B7BB2D97-F5F4-45B3-9B0E-E816264854C5}" type="pres">
      <dgm:prSet presAssocID="{6F4EA731-CCD2-4670-BD41-C65D0879FDAF}" presName="rootComposite3" presStyleCnt="0"/>
      <dgm:spPr/>
    </dgm:pt>
    <dgm:pt modelId="{23A076EB-70AA-4FCE-B7FD-08710F3101DC}" type="pres">
      <dgm:prSet presAssocID="{6F4EA731-CCD2-4670-BD41-C65D0879FDAF}" presName="rootText3" presStyleLbl="asst3" presStyleIdx="6" presStyleCnt="10" custLinFactX="-257769" custLinFactY="-533100" custLinFactNeighborX="-300000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857AA1-538C-486C-854F-A37F4F617F28}" type="pres">
      <dgm:prSet presAssocID="{6F4EA731-CCD2-4670-BD41-C65D0879FDAF}" presName="rootConnector3" presStyleLbl="asst3" presStyleIdx="6" presStyleCnt="10"/>
      <dgm:spPr/>
      <dgm:t>
        <a:bodyPr/>
        <a:lstStyle/>
        <a:p>
          <a:endParaRPr lang="en-US"/>
        </a:p>
      </dgm:t>
    </dgm:pt>
    <dgm:pt modelId="{8BC0CB4B-CE35-4C33-8F92-A03B1567456A}" type="pres">
      <dgm:prSet presAssocID="{6F4EA731-CCD2-4670-BD41-C65D0879FDAF}" presName="hierChild6" presStyleCnt="0"/>
      <dgm:spPr/>
    </dgm:pt>
    <dgm:pt modelId="{0AF1F7CF-2908-447A-BD81-81A3C11C54F3}" type="pres">
      <dgm:prSet presAssocID="{6F4EA731-CCD2-4670-BD41-C65D0879FDAF}" presName="hierChild7" presStyleCnt="0"/>
      <dgm:spPr/>
    </dgm:pt>
    <dgm:pt modelId="{58AA812F-A8C0-4FF2-8523-7FE2EF95B996}" type="pres">
      <dgm:prSet presAssocID="{A771A528-EDAF-46F6-BA08-BB6AF1B0DF08}" presName="Name111" presStyleLbl="parChTrans1D4" presStyleIdx="9" presStyleCnt="30"/>
      <dgm:spPr/>
      <dgm:t>
        <a:bodyPr/>
        <a:lstStyle/>
        <a:p>
          <a:endParaRPr lang="en-US"/>
        </a:p>
      </dgm:t>
    </dgm:pt>
    <dgm:pt modelId="{BF93E5F3-AF1E-48F8-99AB-F5FB545C6F67}" type="pres">
      <dgm:prSet presAssocID="{4A056333-872D-41E7-A7CA-66F295C98137}" presName="hierRoot3" presStyleCnt="0">
        <dgm:presLayoutVars>
          <dgm:hierBranch val="init"/>
        </dgm:presLayoutVars>
      </dgm:prSet>
      <dgm:spPr/>
    </dgm:pt>
    <dgm:pt modelId="{532B7DFF-F64C-4721-9DB2-DD1AFBA561AE}" type="pres">
      <dgm:prSet presAssocID="{4A056333-872D-41E7-A7CA-66F295C98137}" presName="rootComposite3" presStyleCnt="0"/>
      <dgm:spPr/>
    </dgm:pt>
    <dgm:pt modelId="{39A62800-AFBA-47DC-A5F8-757502E5EC9D}" type="pres">
      <dgm:prSet presAssocID="{4A056333-872D-41E7-A7CA-66F295C98137}" presName="rootText3" presStyleLbl="asst3" presStyleIdx="7" presStyleCnt="10" custLinFactX="-200000" custLinFactY="-544417" custLinFactNeighborX="-235185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85C5E9-B74D-41C1-A049-E4F60C311366}" type="pres">
      <dgm:prSet presAssocID="{4A056333-872D-41E7-A7CA-66F295C98137}" presName="rootConnector3" presStyleLbl="asst3" presStyleIdx="7" presStyleCnt="10"/>
      <dgm:spPr/>
      <dgm:t>
        <a:bodyPr/>
        <a:lstStyle/>
        <a:p>
          <a:endParaRPr lang="en-US"/>
        </a:p>
      </dgm:t>
    </dgm:pt>
    <dgm:pt modelId="{CF84F007-8990-4EC5-9CB3-068FBD0C78EC}" type="pres">
      <dgm:prSet presAssocID="{4A056333-872D-41E7-A7CA-66F295C98137}" presName="hierChild6" presStyleCnt="0"/>
      <dgm:spPr/>
    </dgm:pt>
    <dgm:pt modelId="{6BE6EB03-F7B2-4A69-8B9E-1B98867ABDAF}" type="pres">
      <dgm:prSet presAssocID="{4A056333-872D-41E7-A7CA-66F295C98137}" presName="hierChild7" presStyleCnt="0"/>
      <dgm:spPr/>
    </dgm:pt>
    <dgm:pt modelId="{1E5C7654-0933-48EF-BF34-335A3F2E9D78}" type="pres">
      <dgm:prSet presAssocID="{9D5A0D8E-20F8-41A2-AD89-511CECEB9905}" presName="Name111" presStyleLbl="parChTrans1D4" presStyleIdx="10" presStyleCnt="30"/>
      <dgm:spPr/>
      <dgm:t>
        <a:bodyPr/>
        <a:lstStyle/>
        <a:p>
          <a:endParaRPr lang="en-US"/>
        </a:p>
      </dgm:t>
    </dgm:pt>
    <dgm:pt modelId="{01A10F46-28CF-49E9-925F-6AA64339FF7F}" type="pres">
      <dgm:prSet presAssocID="{6644DAC5-720A-40EB-9818-9477AEE83D3E}" presName="hierRoot3" presStyleCnt="0">
        <dgm:presLayoutVars>
          <dgm:hierBranch val="init"/>
        </dgm:presLayoutVars>
      </dgm:prSet>
      <dgm:spPr/>
    </dgm:pt>
    <dgm:pt modelId="{5336E2CF-321F-4C26-84BE-D2504BD4392F}" type="pres">
      <dgm:prSet presAssocID="{6644DAC5-720A-40EB-9818-9477AEE83D3E}" presName="rootComposite3" presStyleCnt="0"/>
      <dgm:spPr/>
    </dgm:pt>
    <dgm:pt modelId="{EDBA932A-94B5-4AB8-B2B4-9FABDB247DE6}" type="pres">
      <dgm:prSet presAssocID="{6644DAC5-720A-40EB-9818-9477AEE83D3E}" presName="rootText3" presStyleLbl="asst3" presStyleIdx="8" presStyleCnt="10" custScaleY="134455" custLinFactX="-300000" custLinFactY="-517253" custLinFactNeighborX="-395738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9331DB-A583-404C-A064-F0B12845F5EB}" type="pres">
      <dgm:prSet presAssocID="{6644DAC5-720A-40EB-9818-9477AEE83D3E}" presName="rootConnector3" presStyleLbl="asst3" presStyleIdx="8" presStyleCnt="10"/>
      <dgm:spPr/>
      <dgm:t>
        <a:bodyPr/>
        <a:lstStyle/>
        <a:p>
          <a:endParaRPr lang="en-US"/>
        </a:p>
      </dgm:t>
    </dgm:pt>
    <dgm:pt modelId="{C3DF6B53-884A-4D43-90A3-A0E6E871828D}" type="pres">
      <dgm:prSet presAssocID="{6644DAC5-720A-40EB-9818-9477AEE83D3E}" presName="hierChild6" presStyleCnt="0"/>
      <dgm:spPr/>
    </dgm:pt>
    <dgm:pt modelId="{28BF1E04-6EA8-4E52-B2F8-B959FA57E488}" type="pres">
      <dgm:prSet presAssocID="{6644DAC5-720A-40EB-9818-9477AEE83D3E}" presName="hierChild7" presStyleCnt="0"/>
      <dgm:spPr/>
    </dgm:pt>
    <dgm:pt modelId="{B365796C-FCF1-45E4-80F1-F7A4C4336C20}" type="pres">
      <dgm:prSet presAssocID="{8C5C7CD9-B16B-4A6C-9258-F292850D06F9}" presName="Name111" presStyleLbl="parChTrans1D4" presStyleIdx="11" presStyleCnt="30"/>
      <dgm:spPr/>
      <dgm:t>
        <a:bodyPr/>
        <a:lstStyle/>
        <a:p>
          <a:endParaRPr lang="en-US"/>
        </a:p>
      </dgm:t>
    </dgm:pt>
    <dgm:pt modelId="{78A2B2B0-BD75-4A48-80E4-0B7D2ECCD9D6}" type="pres">
      <dgm:prSet presAssocID="{2958ABF8-5D6D-4038-802B-9517E0FEE623}" presName="hierRoot3" presStyleCnt="0">
        <dgm:presLayoutVars>
          <dgm:hierBranch val="init"/>
        </dgm:presLayoutVars>
      </dgm:prSet>
      <dgm:spPr/>
    </dgm:pt>
    <dgm:pt modelId="{1423CE8E-5ED8-48E1-A614-118F82617A5E}" type="pres">
      <dgm:prSet presAssocID="{2958ABF8-5D6D-4038-802B-9517E0FEE623}" presName="rootComposite3" presStyleCnt="0"/>
      <dgm:spPr/>
    </dgm:pt>
    <dgm:pt modelId="{54FFF672-7448-4D87-9BDC-034783A4A2A9}" type="pres">
      <dgm:prSet presAssocID="{2958ABF8-5D6D-4038-802B-9517E0FEE623}" presName="rootText3" presStyleLbl="asst3" presStyleIdx="9" presStyleCnt="10" custLinFactX="-200000" custLinFactY="-546215" custLinFactNeighborX="-234390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D44FF-7635-4C0E-9F7B-876589D1AACA}" type="pres">
      <dgm:prSet presAssocID="{2958ABF8-5D6D-4038-802B-9517E0FEE623}" presName="rootConnector3" presStyleLbl="asst3" presStyleIdx="9" presStyleCnt="10"/>
      <dgm:spPr/>
      <dgm:t>
        <a:bodyPr/>
        <a:lstStyle/>
        <a:p>
          <a:endParaRPr lang="en-US"/>
        </a:p>
      </dgm:t>
    </dgm:pt>
    <dgm:pt modelId="{0B348712-A074-4CF7-B569-D8B6589A2F31}" type="pres">
      <dgm:prSet presAssocID="{2958ABF8-5D6D-4038-802B-9517E0FEE623}" presName="hierChild6" presStyleCnt="0"/>
      <dgm:spPr/>
    </dgm:pt>
    <dgm:pt modelId="{64A41159-CD44-45BF-AA85-75F31D1AF075}" type="pres">
      <dgm:prSet presAssocID="{2958ABF8-5D6D-4038-802B-9517E0FEE623}" presName="hierChild7" presStyleCnt="0"/>
      <dgm:spPr/>
    </dgm:pt>
    <dgm:pt modelId="{E6ED366C-25E1-4C1D-8E6D-8A7599DD3205}" type="pres">
      <dgm:prSet presAssocID="{A8C67A0D-1045-4E16-B292-70B94C3C462E}" presName="hierChild5" presStyleCnt="0"/>
      <dgm:spPr/>
    </dgm:pt>
    <dgm:pt modelId="{FDD86121-C911-45B9-8A41-417AF5987D44}" type="pres">
      <dgm:prSet presAssocID="{7C7E5EB8-BC5A-4A4F-B864-BBEFD7A70422}" presName="Name111" presStyleLbl="parChTrans1D3" presStyleIdx="1" presStyleCnt="2"/>
      <dgm:spPr/>
      <dgm:t>
        <a:bodyPr/>
        <a:lstStyle/>
        <a:p>
          <a:endParaRPr lang="en-US"/>
        </a:p>
      </dgm:t>
    </dgm:pt>
    <dgm:pt modelId="{1787A229-51C1-4D98-8300-FF2B3C3D2CCB}" type="pres">
      <dgm:prSet presAssocID="{ACDE1EFF-C4F5-455C-AC65-3667A34171DF}" presName="hierRoot3" presStyleCnt="0">
        <dgm:presLayoutVars>
          <dgm:hierBranch val="init"/>
        </dgm:presLayoutVars>
      </dgm:prSet>
      <dgm:spPr/>
    </dgm:pt>
    <dgm:pt modelId="{E82FD94A-C9EE-456A-B7EA-9944CD0287A5}" type="pres">
      <dgm:prSet presAssocID="{ACDE1EFF-C4F5-455C-AC65-3667A34171DF}" presName="rootComposite3" presStyleCnt="0"/>
      <dgm:spPr/>
    </dgm:pt>
    <dgm:pt modelId="{C77A4AF6-E909-4191-9420-9EA3AB8DCAA1}" type="pres">
      <dgm:prSet presAssocID="{ACDE1EFF-C4F5-455C-AC65-3667A34171DF}" presName="rootText3" presStyleLbl="asst2" presStyleIdx="0" presStyleCnt="19" custLinFactX="100000" custLinFactNeighborX="183350" custLinFactNeighborY="-21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07D2DB-2B62-4E49-8177-8D1E631C561B}" type="pres">
      <dgm:prSet presAssocID="{ACDE1EFF-C4F5-455C-AC65-3667A34171DF}" presName="rootConnector3" presStyleLbl="asst2" presStyleIdx="0" presStyleCnt="19"/>
      <dgm:spPr/>
      <dgm:t>
        <a:bodyPr/>
        <a:lstStyle/>
        <a:p>
          <a:endParaRPr lang="en-US"/>
        </a:p>
      </dgm:t>
    </dgm:pt>
    <dgm:pt modelId="{737CDA1C-09E8-45F9-8092-CE3998E1C06E}" type="pres">
      <dgm:prSet presAssocID="{ACDE1EFF-C4F5-455C-AC65-3667A34171DF}" presName="hierChild6" presStyleCnt="0"/>
      <dgm:spPr/>
    </dgm:pt>
    <dgm:pt modelId="{981E5FB2-4658-4545-935E-3E5E790E6755}" type="pres">
      <dgm:prSet presAssocID="{ACDE1EFF-C4F5-455C-AC65-3667A34171DF}" presName="hierChild7" presStyleCnt="0"/>
      <dgm:spPr/>
    </dgm:pt>
    <dgm:pt modelId="{3C864E38-FF71-442D-ADA5-104778B1BDF5}" type="pres">
      <dgm:prSet presAssocID="{811806FB-8AB2-4A4A-9A1A-ABED00B829AF}" presName="Name111" presStyleLbl="parChTrans1D4" presStyleIdx="12" presStyleCnt="30"/>
      <dgm:spPr/>
      <dgm:t>
        <a:bodyPr/>
        <a:lstStyle/>
        <a:p>
          <a:endParaRPr lang="en-US"/>
        </a:p>
      </dgm:t>
    </dgm:pt>
    <dgm:pt modelId="{81FBAA98-6895-41CB-AD50-F4E6EAED1942}" type="pres">
      <dgm:prSet presAssocID="{62712BE0-33D9-40C2-B8AF-2251E904C0C3}" presName="hierRoot3" presStyleCnt="0">
        <dgm:presLayoutVars>
          <dgm:hierBranch val="init"/>
        </dgm:presLayoutVars>
      </dgm:prSet>
      <dgm:spPr/>
    </dgm:pt>
    <dgm:pt modelId="{0EDCECC8-414F-4CD6-80E8-6CB76E1653A3}" type="pres">
      <dgm:prSet presAssocID="{62712BE0-33D9-40C2-B8AF-2251E904C0C3}" presName="rootComposite3" presStyleCnt="0"/>
      <dgm:spPr/>
    </dgm:pt>
    <dgm:pt modelId="{BF5EA14E-6071-4D68-8C57-F0888D7020C9}" type="pres">
      <dgm:prSet presAssocID="{62712BE0-33D9-40C2-B8AF-2251E904C0C3}" presName="rootText3" presStyleLbl="asst2" presStyleIdx="1" presStyleCnt="19" custLinFactX="100000" custLinFactNeighborX="117861" custLinFactNeighborY="-638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2AAAA6-7976-4708-BF20-B30C8DFDA6F7}" type="pres">
      <dgm:prSet presAssocID="{62712BE0-33D9-40C2-B8AF-2251E904C0C3}" presName="rootConnector3" presStyleLbl="asst2" presStyleIdx="1" presStyleCnt="19"/>
      <dgm:spPr/>
      <dgm:t>
        <a:bodyPr/>
        <a:lstStyle/>
        <a:p>
          <a:endParaRPr lang="en-US"/>
        </a:p>
      </dgm:t>
    </dgm:pt>
    <dgm:pt modelId="{55D0A9BA-9537-4AD9-AAF2-9C57EA3FB34E}" type="pres">
      <dgm:prSet presAssocID="{62712BE0-33D9-40C2-B8AF-2251E904C0C3}" presName="hierChild6" presStyleCnt="0"/>
      <dgm:spPr/>
    </dgm:pt>
    <dgm:pt modelId="{7A9213BF-E8FE-4C02-BE52-396D8D11FDFF}" type="pres">
      <dgm:prSet presAssocID="{62712BE0-33D9-40C2-B8AF-2251E904C0C3}" presName="hierChild7" presStyleCnt="0"/>
      <dgm:spPr/>
    </dgm:pt>
    <dgm:pt modelId="{36B4B3E6-A5D6-4A20-8E75-7A231704880A}" type="pres">
      <dgm:prSet presAssocID="{CE0B110E-F45A-4492-9594-A427BDDA2D81}" presName="Name111" presStyleLbl="parChTrans1D4" presStyleIdx="13" presStyleCnt="30"/>
      <dgm:spPr/>
      <dgm:t>
        <a:bodyPr/>
        <a:lstStyle/>
        <a:p>
          <a:endParaRPr lang="en-US"/>
        </a:p>
      </dgm:t>
    </dgm:pt>
    <dgm:pt modelId="{CFC13E68-CC5F-492F-8167-97879CC32F56}" type="pres">
      <dgm:prSet presAssocID="{4095F15B-D79D-45C8-B3C3-B319843B890B}" presName="hierRoot3" presStyleCnt="0">
        <dgm:presLayoutVars>
          <dgm:hierBranch val="init"/>
        </dgm:presLayoutVars>
      </dgm:prSet>
      <dgm:spPr/>
    </dgm:pt>
    <dgm:pt modelId="{BBA868E6-7626-4852-A06D-32998619A09E}" type="pres">
      <dgm:prSet presAssocID="{4095F15B-D79D-45C8-B3C3-B319843B890B}" presName="rootComposite3" presStyleCnt="0"/>
      <dgm:spPr/>
    </dgm:pt>
    <dgm:pt modelId="{EC2548B0-F2AE-4B6E-BB0B-37AF9DD0BDE0}" type="pres">
      <dgm:prSet presAssocID="{4095F15B-D79D-45C8-B3C3-B319843B890B}" presName="rootText3" presStyleLbl="asst2" presStyleIdx="2" presStyleCnt="19" custLinFactX="96243" custLinFactNeighborX="100000" custLinFactNeighborY="-26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4C81C2-7628-44E5-88F6-1C77E7855864}" type="pres">
      <dgm:prSet presAssocID="{4095F15B-D79D-45C8-B3C3-B319843B890B}" presName="rootConnector3" presStyleLbl="asst2" presStyleIdx="2" presStyleCnt="19"/>
      <dgm:spPr/>
      <dgm:t>
        <a:bodyPr/>
        <a:lstStyle/>
        <a:p>
          <a:endParaRPr lang="en-US"/>
        </a:p>
      </dgm:t>
    </dgm:pt>
    <dgm:pt modelId="{09826A4C-1681-44BC-B832-95B2C40A88AA}" type="pres">
      <dgm:prSet presAssocID="{4095F15B-D79D-45C8-B3C3-B319843B890B}" presName="hierChild6" presStyleCnt="0"/>
      <dgm:spPr/>
    </dgm:pt>
    <dgm:pt modelId="{C9003671-5B97-426F-946F-B7D226D51E38}" type="pres">
      <dgm:prSet presAssocID="{4095F15B-D79D-45C8-B3C3-B319843B890B}" presName="hierChild7" presStyleCnt="0"/>
      <dgm:spPr/>
    </dgm:pt>
    <dgm:pt modelId="{7682BD97-04E3-4EA7-8B4F-F07A1D9E467A}" type="pres">
      <dgm:prSet presAssocID="{BC1EBD86-294E-4DC3-A0F9-9FD88BF00437}" presName="Name111" presStyleLbl="parChTrans1D4" presStyleIdx="14" presStyleCnt="30"/>
      <dgm:spPr/>
      <dgm:t>
        <a:bodyPr/>
        <a:lstStyle/>
        <a:p>
          <a:endParaRPr lang="en-US"/>
        </a:p>
      </dgm:t>
    </dgm:pt>
    <dgm:pt modelId="{5063AED5-59A2-4AA6-8780-5479E5BD5703}" type="pres">
      <dgm:prSet presAssocID="{64820BDA-02AD-4516-B0FE-068F7DFF4F35}" presName="hierRoot3" presStyleCnt="0">
        <dgm:presLayoutVars>
          <dgm:hierBranch val="init"/>
        </dgm:presLayoutVars>
      </dgm:prSet>
      <dgm:spPr/>
    </dgm:pt>
    <dgm:pt modelId="{D47DBEC1-F311-4DF6-A9AA-8AF0F77FD3C2}" type="pres">
      <dgm:prSet presAssocID="{64820BDA-02AD-4516-B0FE-068F7DFF4F35}" presName="rootComposite3" presStyleCnt="0"/>
      <dgm:spPr/>
    </dgm:pt>
    <dgm:pt modelId="{DBD7B7B7-4A15-4EE2-8D90-C11E374A4598}" type="pres">
      <dgm:prSet presAssocID="{64820BDA-02AD-4516-B0FE-068F7DFF4F35}" presName="rootText3" presStyleLbl="asst2" presStyleIdx="3" presStyleCnt="19" custScaleX="122249" custLinFactX="100000" custLinFactNeighborX="157550" custLinFactNeighborY="-26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C5CA3-C352-4BE6-9ED1-0584328FDF43}" type="pres">
      <dgm:prSet presAssocID="{64820BDA-02AD-4516-B0FE-068F7DFF4F35}" presName="rootConnector3" presStyleLbl="asst2" presStyleIdx="3" presStyleCnt="19"/>
      <dgm:spPr/>
      <dgm:t>
        <a:bodyPr/>
        <a:lstStyle/>
        <a:p>
          <a:endParaRPr lang="en-US"/>
        </a:p>
      </dgm:t>
    </dgm:pt>
    <dgm:pt modelId="{6846AF88-3C0F-4843-9D30-0430C7D5F1D2}" type="pres">
      <dgm:prSet presAssocID="{64820BDA-02AD-4516-B0FE-068F7DFF4F35}" presName="hierChild6" presStyleCnt="0"/>
      <dgm:spPr/>
    </dgm:pt>
    <dgm:pt modelId="{82C9ED9E-7998-4A73-8823-21441FB0D06A}" type="pres">
      <dgm:prSet presAssocID="{64820BDA-02AD-4516-B0FE-068F7DFF4F35}" presName="hierChild7" presStyleCnt="0"/>
      <dgm:spPr/>
    </dgm:pt>
    <dgm:pt modelId="{E0E6F075-A06E-4634-AD74-BCF2104EA6C0}" type="pres">
      <dgm:prSet presAssocID="{5F40D071-9DCD-4BAE-949A-08ACE8D3B16D}" presName="Name111" presStyleLbl="parChTrans1D4" presStyleIdx="15" presStyleCnt="30"/>
      <dgm:spPr/>
      <dgm:t>
        <a:bodyPr/>
        <a:lstStyle/>
        <a:p>
          <a:endParaRPr lang="en-US"/>
        </a:p>
      </dgm:t>
    </dgm:pt>
    <dgm:pt modelId="{0D237213-49FF-40C5-906A-21B91AFEC729}" type="pres">
      <dgm:prSet presAssocID="{EEB20283-3BC3-4ACB-9A32-8AF2407B7DF9}" presName="hierRoot3" presStyleCnt="0">
        <dgm:presLayoutVars>
          <dgm:hierBranch val="init"/>
        </dgm:presLayoutVars>
      </dgm:prSet>
      <dgm:spPr/>
    </dgm:pt>
    <dgm:pt modelId="{3A90D4CA-BF1C-4145-9EEE-842C15EBCA14}" type="pres">
      <dgm:prSet presAssocID="{EEB20283-3BC3-4ACB-9A32-8AF2407B7DF9}" presName="rootComposite3" presStyleCnt="0"/>
      <dgm:spPr/>
    </dgm:pt>
    <dgm:pt modelId="{8583B524-F002-4CA1-8128-AC8F6C93F76F}" type="pres">
      <dgm:prSet presAssocID="{EEB20283-3BC3-4ACB-9A32-8AF2407B7DF9}" presName="rootText3" presStyleLbl="asst2" presStyleIdx="4" presStyleCnt="19" custLinFactX="98714" custLinFactNeighborX="100000" custLinFactNeighborY="1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BB6AC-AA42-4AA0-845E-449A0AB6D4C8}" type="pres">
      <dgm:prSet presAssocID="{EEB20283-3BC3-4ACB-9A32-8AF2407B7DF9}" presName="rootConnector3" presStyleLbl="asst2" presStyleIdx="4" presStyleCnt="19"/>
      <dgm:spPr/>
      <dgm:t>
        <a:bodyPr/>
        <a:lstStyle/>
        <a:p>
          <a:endParaRPr lang="en-US"/>
        </a:p>
      </dgm:t>
    </dgm:pt>
    <dgm:pt modelId="{6F665FD5-1614-4FC7-B4E4-96D08E142A0E}" type="pres">
      <dgm:prSet presAssocID="{EEB20283-3BC3-4ACB-9A32-8AF2407B7DF9}" presName="hierChild6" presStyleCnt="0"/>
      <dgm:spPr/>
    </dgm:pt>
    <dgm:pt modelId="{FF42CB38-BBF3-4FBD-9C10-61E0FB95379B}" type="pres">
      <dgm:prSet presAssocID="{EEB20283-3BC3-4ACB-9A32-8AF2407B7DF9}" presName="hierChild7" presStyleCnt="0"/>
      <dgm:spPr/>
    </dgm:pt>
    <dgm:pt modelId="{A9684E3A-356D-4FEF-A8BB-DB944E5F0B50}" type="pres">
      <dgm:prSet presAssocID="{D5B6552B-1E43-40F9-8361-79D44E1893B0}" presName="Name111" presStyleLbl="parChTrans1D4" presStyleIdx="16" presStyleCnt="30"/>
      <dgm:spPr/>
      <dgm:t>
        <a:bodyPr/>
        <a:lstStyle/>
        <a:p>
          <a:endParaRPr lang="en-US"/>
        </a:p>
      </dgm:t>
    </dgm:pt>
    <dgm:pt modelId="{CE754E35-7257-473B-92F3-12CC3939F625}" type="pres">
      <dgm:prSet presAssocID="{7AADFCF3-E70B-4A55-BE9C-2A6274341BE8}" presName="hierRoot3" presStyleCnt="0">
        <dgm:presLayoutVars>
          <dgm:hierBranch val="init"/>
        </dgm:presLayoutVars>
      </dgm:prSet>
      <dgm:spPr/>
    </dgm:pt>
    <dgm:pt modelId="{33DA81E9-B23B-467E-9581-C9B2F7CF4B6D}" type="pres">
      <dgm:prSet presAssocID="{7AADFCF3-E70B-4A55-BE9C-2A6274341BE8}" presName="rootComposite3" presStyleCnt="0"/>
      <dgm:spPr/>
    </dgm:pt>
    <dgm:pt modelId="{0DB6D215-2354-420F-A4C8-E9A1E7795A9E}" type="pres">
      <dgm:prSet presAssocID="{7AADFCF3-E70B-4A55-BE9C-2A6274341BE8}" presName="rootText3" presStyleLbl="asst2" presStyleIdx="5" presStyleCnt="19" custLinFactX="100000" custLinFactNeighborX="161532" custLinFactNeighborY="1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3C8AFA-7D1F-4638-9042-E375F1F4CB64}" type="pres">
      <dgm:prSet presAssocID="{7AADFCF3-E70B-4A55-BE9C-2A6274341BE8}" presName="rootConnector3" presStyleLbl="asst2" presStyleIdx="5" presStyleCnt="19"/>
      <dgm:spPr/>
      <dgm:t>
        <a:bodyPr/>
        <a:lstStyle/>
        <a:p>
          <a:endParaRPr lang="en-US"/>
        </a:p>
      </dgm:t>
    </dgm:pt>
    <dgm:pt modelId="{7084A7AF-3ED3-4C0D-95B9-50DFD22C9DDB}" type="pres">
      <dgm:prSet presAssocID="{7AADFCF3-E70B-4A55-BE9C-2A6274341BE8}" presName="hierChild6" presStyleCnt="0"/>
      <dgm:spPr/>
    </dgm:pt>
    <dgm:pt modelId="{5BA473F5-B711-4E6D-94CF-F5DCE02AE631}" type="pres">
      <dgm:prSet presAssocID="{7AADFCF3-E70B-4A55-BE9C-2A6274341BE8}" presName="hierChild7" presStyleCnt="0"/>
      <dgm:spPr/>
    </dgm:pt>
    <dgm:pt modelId="{3BAA8177-E2CD-4A67-98E3-739362101AFD}" type="pres">
      <dgm:prSet presAssocID="{3E3520E9-FE8F-4282-89C5-453D3FBBFBB4}" presName="Name111" presStyleLbl="parChTrans1D4" presStyleIdx="17" presStyleCnt="30"/>
      <dgm:spPr/>
      <dgm:t>
        <a:bodyPr/>
        <a:lstStyle/>
        <a:p>
          <a:endParaRPr lang="en-US"/>
        </a:p>
      </dgm:t>
    </dgm:pt>
    <dgm:pt modelId="{06FCA21E-0C6F-46CE-94E0-041310B10D34}" type="pres">
      <dgm:prSet presAssocID="{851A6B2E-B5FD-4954-A015-FD04C868B8D5}" presName="hierRoot3" presStyleCnt="0">
        <dgm:presLayoutVars>
          <dgm:hierBranch val="init"/>
        </dgm:presLayoutVars>
      </dgm:prSet>
      <dgm:spPr/>
    </dgm:pt>
    <dgm:pt modelId="{5AC80F5F-FB20-47C0-A3D5-40E9CF6512BC}" type="pres">
      <dgm:prSet presAssocID="{851A6B2E-B5FD-4954-A015-FD04C868B8D5}" presName="rootComposite3" presStyleCnt="0"/>
      <dgm:spPr/>
    </dgm:pt>
    <dgm:pt modelId="{1A111446-D08F-467A-9A60-520F32E4CCDD}" type="pres">
      <dgm:prSet presAssocID="{851A6B2E-B5FD-4954-A015-FD04C868B8D5}" presName="rootText3" presStyleLbl="asst2" presStyleIdx="6" presStyleCnt="19" custLinFactX="127592" custLinFactNeighborX="200000" custLinFactNeighborY="-63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F7E2F0-183E-4D85-89BE-C402F0EF5442}" type="pres">
      <dgm:prSet presAssocID="{851A6B2E-B5FD-4954-A015-FD04C868B8D5}" presName="rootConnector3" presStyleLbl="asst2" presStyleIdx="6" presStyleCnt="19"/>
      <dgm:spPr/>
      <dgm:t>
        <a:bodyPr/>
        <a:lstStyle/>
        <a:p>
          <a:endParaRPr lang="en-US"/>
        </a:p>
      </dgm:t>
    </dgm:pt>
    <dgm:pt modelId="{1C97EF33-3ED2-444A-8C50-6F35D39A6A97}" type="pres">
      <dgm:prSet presAssocID="{851A6B2E-B5FD-4954-A015-FD04C868B8D5}" presName="hierChild6" presStyleCnt="0"/>
      <dgm:spPr/>
    </dgm:pt>
    <dgm:pt modelId="{D775043E-8AEB-4A92-9918-268FDF3AEA7F}" type="pres">
      <dgm:prSet presAssocID="{851A6B2E-B5FD-4954-A015-FD04C868B8D5}" presName="hierChild7" presStyleCnt="0"/>
      <dgm:spPr/>
    </dgm:pt>
    <dgm:pt modelId="{DAC62094-DC3C-49BD-9EC2-64F0EC78A30F}" type="pres">
      <dgm:prSet presAssocID="{7E48C02F-5E22-4A00-A37B-E33DE0C0ECC6}" presName="Name111" presStyleLbl="parChTrans1D4" presStyleIdx="18" presStyleCnt="30"/>
      <dgm:spPr/>
      <dgm:t>
        <a:bodyPr/>
        <a:lstStyle/>
        <a:p>
          <a:endParaRPr lang="en-US"/>
        </a:p>
      </dgm:t>
    </dgm:pt>
    <dgm:pt modelId="{61EC4250-C6D5-4B38-B49A-791DE6AF1366}" type="pres">
      <dgm:prSet presAssocID="{2AFB7BB5-8FB6-41A9-816C-BF2D6459F9A8}" presName="hierRoot3" presStyleCnt="0">
        <dgm:presLayoutVars>
          <dgm:hierBranch val="init"/>
        </dgm:presLayoutVars>
      </dgm:prSet>
      <dgm:spPr/>
    </dgm:pt>
    <dgm:pt modelId="{9F246D81-AF45-476E-B58C-3559B82CAEBC}" type="pres">
      <dgm:prSet presAssocID="{2AFB7BB5-8FB6-41A9-816C-BF2D6459F9A8}" presName="rootComposite3" presStyleCnt="0"/>
      <dgm:spPr/>
    </dgm:pt>
    <dgm:pt modelId="{98ED6337-C0D9-4429-BD18-EACA4CADD506}" type="pres">
      <dgm:prSet presAssocID="{2AFB7BB5-8FB6-41A9-816C-BF2D6459F9A8}" presName="rootText3" presStyleLbl="asst2" presStyleIdx="7" presStyleCnt="19" custLinFactX="100000" custLinFactNeighborX="179630" custLinFactNeighborY="-35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412C7B-2AEB-4BA4-BBE9-60989B473335}" type="pres">
      <dgm:prSet presAssocID="{2AFB7BB5-8FB6-41A9-816C-BF2D6459F9A8}" presName="rootConnector3" presStyleLbl="asst2" presStyleIdx="7" presStyleCnt="19"/>
      <dgm:spPr/>
      <dgm:t>
        <a:bodyPr/>
        <a:lstStyle/>
        <a:p>
          <a:endParaRPr lang="en-US"/>
        </a:p>
      </dgm:t>
    </dgm:pt>
    <dgm:pt modelId="{754B3F85-4584-4818-8845-42551DE5F23D}" type="pres">
      <dgm:prSet presAssocID="{2AFB7BB5-8FB6-41A9-816C-BF2D6459F9A8}" presName="hierChild6" presStyleCnt="0"/>
      <dgm:spPr/>
    </dgm:pt>
    <dgm:pt modelId="{3998E7FE-F938-48DA-87D2-D61C51EF2F3F}" type="pres">
      <dgm:prSet presAssocID="{2AFB7BB5-8FB6-41A9-816C-BF2D6459F9A8}" presName="hierChild7" presStyleCnt="0"/>
      <dgm:spPr/>
    </dgm:pt>
    <dgm:pt modelId="{8D10BBC8-E82C-4CA8-84DF-242EF3C52712}" type="pres">
      <dgm:prSet presAssocID="{8076F057-AA01-448F-A4BD-52A691BC890E}" presName="Name111" presStyleLbl="parChTrans1D4" presStyleIdx="19" presStyleCnt="30"/>
      <dgm:spPr/>
      <dgm:t>
        <a:bodyPr/>
        <a:lstStyle/>
        <a:p>
          <a:endParaRPr lang="en-US"/>
        </a:p>
      </dgm:t>
    </dgm:pt>
    <dgm:pt modelId="{14553C78-BEA1-46E8-9826-5ADFBAB68AB3}" type="pres">
      <dgm:prSet presAssocID="{EC35EF61-42ED-4D40-B5D2-D3EB78CB538A}" presName="hierRoot3" presStyleCnt="0">
        <dgm:presLayoutVars>
          <dgm:hierBranch val="init"/>
        </dgm:presLayoutVars>
      </dgm:prSet>
      <dgm:spPr/>
    </dgm:pt>
    <dgm:pt modelId="{7041ABD3-201A-4184-80C6-17E3964C69DA}" type="pres">
      <dgm:prSet presAssocID="{EC35EF61-42ED-4D40-B5D2-D3EB78CB538A}" presName="rootComposite3" presStyleCnt="0"/>
      <dgm:spPr/>
    </dgm:pt>
    <dgm:pt modelId="{1119B263-327D-401E-80EB-9B7ED794A363}" type="pres">
      <dgm:prSet presAssocID="{EC35EF61-42ED-4D40-B5D2-D3EB78CB538A}" presName="rootText3" presStyleLbl="asst2" presStyleIdx="8" presStyleCnt="19" custLinFactX="193755" custLinFactNeighborX="200000" custLinFactNeighborY="-35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CD01C6-87EB-4865-895B-78CB7E54B8A5}" type="pres">
      <dgm:prSet presAssocID="{EC35EF61-42ED-4D40-B5D2-D3EB78CB538A}" presName="rootConnector3" presStyleLbl="asst2" presStyleIdx="8" presStyleCnt="19"/>
      <dgm:spPr/>
      <dgm:t>
        <a:bodyPr/>
        <a:lstStyle/>
        <a:p>
          <a:endParaRPr lang="en-US"/>
        </a:p>
      </dgm:t>
    </dgm:pt>
    <dgm:pt modelId="{40AC8847-F58F-476C-A498-1B16E78012BA}" type="pres">
      <dgm:prSet presAssocID="{EC35EF61-42ED-4D40-B5D2-D3EB78CB538A}" presName="hierChild6" presStyleCnt="0"/>
      <dgm:spPr/>
    </dgm:pt>
    <dgm:pt modelId="{B58CD7DA-3499-461C-A7D0-8871E93E8A8F}" type="pres">
      <dgm:prSet presAssocID="{EC35EF61-42ED-4D40-B5D2-D3EB78CB538A}" presName="hierChild7" presStyleCnt="0"/>
      <dgm:spPr/>
    </dgm:pt>
    <dgm:pt modelId="{56098CAB-6C94-478C-8969-1689D21EF427}" type="pres">
      <dgm:prSet presAssocID="{B0B5449E-881C-4073-A7B1-2EA1906B307F}" presName="Name111" presStyleLbl="parChTrans1D4" presStyleIdx="20" presStyleCnt="30"/>
      <dgm:spPr/>
      <dgm:t>
        <a:bodyPr/>
        <a:lstStyle/>
        <a:p>
          <a:endParaRPr lang="en-US"/>
        </a:p>
      </dgm:t>
    </dgm:pt>
    <dgm:pt modelId="{D60082CA-9457-4BE5-97C8-FD74960D05E1}" type="pres">
      <dgm:prSet presAssocID="{4704F693-6251-4580-8F09-EBBAC2E8B5C2}" presName="hierRoot3" presStyleCnt="0">
        <dgm:presLayoutVars>
          <dgm:hierBranch val="init"/>
        </dgm:presLayoutVars>
      </dgm:prSet>
      <dgm:spPr/>
    </dgm:pt>
    <dgm:pt modelId="{48B7D11F-06C0-407C-9D6B-0D8D0270743B}" type="pres">
      <dgm:prSet presAssocID="{4704F693-6251-4580-8F09-EBBAC2E8B5C2}" presName="rootComposite3" presStyleCnt="0"/>
      <dgm:spPr/>
    </dgm:pt>
    <dgm:pt modelId="{BA716D38-A99C-4D31-9D05-A1764E4D9528}" type="pres">
      <dgm:prSet presAssocID="{4704F693-6251-4580-8F09-EBBAC2E8B5C2}" presName="rootText3" presStyleLbl="asst2" presStyleIdx="9" presStyleCnt="19" custLinFactX="100000" custLinFactNeighborX="178503" custLinFactNeighborY="-308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0E63D-4ADE-4C8B-8F20-6CE5E228474E}" type="pres">
      <dgm:prSet presAssocID="{4704F693-6251-4580-8F09-EBBAC2E8B5C2}" presName="rootConnector3" presStyleLbl="asst2" presStyleIdx="9" presStyleCnt="19"/>
      <dgm:spPr/>
      <dgm:t>
        <a:bodyPr/>
        <a:lstStyle/>
        <a:p>
          <a:endParaRPr lang="en-US"/>
        </a:p>
      </dgm:t>
    </dgm:pt>
    <dgm:pt modelId="{E4A962F3-1F6A-493B-AE0D-2C762971E5D2}" type="pres">
      <dgm:prSet presAssocID="{4704F693-6251-4580-8F09-EBBAC2E8B5C2}" presName="hierChild6" presStyleCnt="0"/>
      <dgm:spPr/>
    </dgm:pt>
    <dgm:pt modelId="{87483451-CA4D-4EB2-859A-7E912A534389}" type="pres">
      <dgm:prSet presAssocID="{4704F693-6251-4580-8F09-EBBAC2E8B5C2}" presName="hierChild7" presStyleCnt="0"/>
      <dgm:spPr/>
    </dgm:pt>
    <dgm:pt modelId="{D5B1F70E-688E-4C7C-A035-3BC18CBB88C3}" type="pres">
      <dgm:prSet presAssocID="{796885BC-DCA9-4DFA-9C76-AE82A9D8FEA2}" presName="Name111" presStyleLbl="parChTrans1D4" presStyleIdx="21" presStyleCnt="30"/>
      <dgm:spPr/>
      <dgm:t>
        <a:bodyPr/>
        <a:lstStyle/>
        <a:p>
          <a:endParaRPr lang="en-US"/>
        </a:p>
      </dgm:t>
    </dgm:pt>
    <dgm:pt modelId="{AECD8559-A458-4CF2-99E1-100543D8BA10}" type="pres">
      <dgm:prSet presAssocID="{EA4991B6-F308-4E23-90C5-E808B234374E}" presName="hierRoot3" presStyleCnt="0">
        <dgm:presLayoutVars>
          <dgm:hierBranch val="init"/>
        </dgm:presLayoutVars>
      </dgm:prSet>
      <dgm:spPr/>
    </dgm:pt>
    <dgm:pt modelId="{945CF84D-4260-4110-A27B-2D7439CB1A79}" type="pres">
      <dgm:prSet presAssocID="{EA4991B6-F308-4E23-90C5-E808B234374E}" presName="rootComposite3" presStyleCnt="0"/>
      <dgm:spPr/>
    </dgm:pt>
    <dgm:pt modelId="{BBBCC46F-C15A-4B8E-9A7F-9F591E43F4A6}" type="pres">
      <dgm:prSet presAssocID="{EA4991B6-F308-4E23-90C5-E808B234374E}" presName="rootText3" presStyleLbl="asst2" presStyleIdx="10" presStyleCnt="19" custLinFactX="194197" custLinFactNeighborX="200000" custLinFactNeighborY="-308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3F03E-FDA6-40BC-909D-A707DDC87EB4}" type="pres">
      <dgm:prSet presAssocID="{EA4991B6-F308-4E23-90C5-E808B234374E}" presName="rootConnector3" presStyleLbl="asst2" presStyleIdx="10" presStyleCnt="19"/>
      <dgm:spPr/>
      <dgm:t>
        <a:bodyPr/>
        <a:lstStyle/>
        <a:p>
          <a:endParaRPr lang="en-US"/>
        </a:p>
      </dgm:t>
    </dgm:pt>
    <dgm:pt modelId="{4C1D860C-1E6F-4658-AB7F-B695683F2F9C}" type="pres">
      <dgm:prSet presAssocID="{EA4991B6-F308-4E23-90C5-E808B234374E}" presName="hierChild6" presStyleCnt="0"/>
      <dgm:spPr/>
    </dgm:pt>
    <dgm:pt modelId="{4A0C6F02-E957-4D89-BBE5-837BE4E4E9D7}" type="pres">
      <dgm:prSet presAssocID="{EA4991B6-F308-4E23-90C5-E808B234374E}" presName="hierChild7" presStyleCnt="0"/>
      <dgm:spPr/>
    </dgm:pt>
    <dgm:pt modelId="{F850607A-7EED-4D19-83C0-39AABC1D7D75}" type="pres">
      <dgm:prSet presAssocID="{AC560B97-A835-49A6-B05C-DD8EE68ADEC8}" presName="Name111" presStyleLbl="parChTrans1D4" presStyleIdx="22" presStyleCnt="30"/>
      <dgm:spPr/>
      <dgm:t>
        <a:bodyPr/>
        <a:lstStyle/>
        <a:p>
          <a:endParaRPr lang="en-US"/>
        </a:p>
      </dgm:t>
    </dgm:pt>
    <dgm:pt modelId="{1AC9C0BC-5880-4FD8-9415-439B43C11058}" type="pres">
      <dgm:prSet presAssocID="{BA9B6BE5-6A8C-4921-8959-2C9333760679}" presName="hierRoot3" presStyleCnt="0">
        <dgm:presLayoutVars>
          <dgm:hierBranch val="init"/>
        </dgm:presLayoutVars>
      </dgm:prSet>
      <dgm:spPr/>
    </dgm:pt>
    <dgm:pt modelId="{5BE96588-90A7-4DF5-8A62-A4DF9E001B31}" type="pres">
      <dgm:prSet presAssocID="{BA9B6BE5-6A8C-4921-8959-2C9333760679}" presName="rootComposite3" presStyleCnt="0"/>
      <dgm:spPr/>
    </dgm:pt>
    <dgm:pt modelId="{D32BDBAF-C473-4D53-AD86-F00EC2044935}" type="pres">
      <dgm:prSet presAssocID="{BA9B6BE5-6A8C-4921-8959-2C9333760679}" presName="rootText3" presStyleLbl="asst2" presStyleIdx="11" presStyleCnt="19" custLinFactX="100000" custLinFactNeighborX="179315" custLinFactNeighborY="-262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D5C3DF-175A-4992-80F5-74387B59BB2E}" type="pres">
      <dgm:prSet presAssocID="{BA9B6BE5-6A8C-4921-8959-2C9333760679}" presName="rootConnector3" presStyleLbl="asst2" presStyleIdx="11" presStyleCnt="19"/>
      <dgm:spPr/>
      <dgm:t>
        <a:bodyPr/>
        <a:lstStyle/>
        <a:p>
          <a:endParaRPr lang="en-US"/>
        </a:p>
      </dgm:t>
    </dgm:pt>
    <dgm:pt modelId="{9B74F217-78D1-4F00-ABFA-CF0F7AFABFB0}" type="pres">
      <dgm:prSet presAssocID="{BA9B6BE5-6A8C-4921-8959-2C9333760679}" presName="hierChild6" presStyleCnt="0"/>
      <dgm:spPr/>
    </dgm:pt>
    <dgm:pt modelId="{4FCB8E8D-2411-4804-9FE9-00256D2CA637}" type="pres">
      <dgm:prSet presAssocID="{BA9B6BE5-6A8C-4921-8959-2C9333760679}" presName="hierChild7" presStyleCnt="0"/>
      <dgm:spPr/>
    </dgm:pt>
    <dgm:pt modelId="{8EA3A8D6-ACCB-464F-A0C8-178E30EBC0D8}" type="pres">
      <dgm:prSet presAssocID="{11439D12-9AA9-4C02-AA17-3858AE5413B8}" presName="Name111" presStyleLbl="parChTrans1D4" presStyleIdx="23" presStyleCnt="30"/>
      <dgm:spPr/>
      <dgm:t>
        <a:bodyPr/>
        <a:lstStyle/>
        <a:p>
          <a:endParaRPr lang="en-US"/>
        </a:p>
      </dgm:t>
    </dgm:pt>
    <dgm:pt modelId="{8B9A8A5D-DD12-4205-B717-6FE1B56A2B4A}" type="pres">
      <dgm:prSet presAssocID="{8B342713-BE0B-451A-B51F-ED77E4205CFB}" presName="hierRoot3" presStyleCnt="0">
        <dgm:presLayoutVars>
          <dgm:hierBranch val="init"/>
        </dgm:presLayoutVars>
      </dgm:prSet>
      <dgm:spPr/>
    </dgm:pt>
    <dgm:pt modelId="{F923CFCB-E524-42A5-ADB7-6E2487273E8A}" type="pres">
      <dgm:prSet presAssocID="{8B342713-BE0B-451A-B51F-ED77E4205CFB}" presName="rootComposite3" presStyleCnt="0"/>
      <dgm:spPr/>
    </dgm:pt>
    <dgm:pt modelId="{6794D830-8981-4B43-9D3E-25EBD138F98D}" type="pres">
      <dgm:prSet presAssocID="{8B342713-BE0B-451A-B51F-ED77E4205CFB}" presName="rootText3" presStyleLbl="asst2" presStyleIdx="12" presStyleCnt="19" custLinFactX="196647" custLinFactNeighborX="200000" custLinFactNeighborY="-25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9E6816-9ABC-4E7A-A26F-E788B21C599E}" type="pres">
      <dgm:prSet presAssocID="{8B342713-BE0B-451A-B51F-ED77E4205CFB}" presName="rootConnector3" presStyleLbl="asst2" presStyleIdx="12" presStyleCnt="19"/>
      <dgm:spPr/>
      <dgm:t>
        <a:bodyPr/>
        <a:lstStyle/>
        <a:p>
          <a:endParaRPr lang="en-US"/>
        </a:p>
      </dgm:t>
    </dgm:pt>
    <dgm:pt modelId="{BAEB9718-E63B-4A14-ACDC-8212023DF58C}" type="pres">
      <dgm:prSet presAssocID="{8B342713-BE0B-451A-B51F-ED77E4205CFB}" presName="hierChild6" presStyleCnt="0"/>
      <dgm:spPr/>
    </dgm:pt>
    <dgm:pt modelId="{0F77C5DE-F9EB-4356-89D0-3DF2658238E5}" type="pres">
      <dgm:prSet presAssocID="{8B342713-BE0B-451A-B51F-ED77E4205CFB}" presName="hierChild7" presStyleCnt="0"/>
      <dgm:spPr/>
    </dgm:pt>
    <dgm:pt modelId="{E6978A75-B456-4A02-9163-C7AE3783A986}" type="pres">
      <dgm:prSet presAssocID="{7574C130-D487-45CB-92C2-5E42385655C6}" presName="Name111" presStyleLbl="parChTrans1D4" presStyleIdx="24" presStyleCnt="30"/>
      <dgm:spPr/>
      <dgm:t>
        <a:bodyPr/>
        <a:lstStyle/>
        <a:p>
          <a:endParaRPr lang="en-US"/>
        </a:p>
      </dgm:t>
    </dgm:pt>
    <dgm:pt modelId="{BCF839AD-AAC5-41F3-B7D9-5267FCEE4F79}" type="pres">
      <dgm:prSet presAssocID="{91C90A74-C70F-46AE-883F-6A00806CAD42}" presName="hierRoot3" presStyleCnt="0">
        <dgm:presLayoutVars>
          <dgm:hierBranch val="init"/>
        </dgm:presLayoutVars>
      </dgm:prSet>
      <dgm:spPr/>
    </dgm:pt>
    <dgm:pt modelId="{5B89AE35-55AA-4A69-8D00-ED5CA3DBC4F7}" type="pres">
      <dgm:prSet presAssocID="{91C90A74-C70F-46AE-883F-6A00806CAD42}" presName="rootComposite3" presStyleCnt="0"/>
      <dgm:spPr/>
    </dgm:pt>
    <dgm:pt modelId="{9A668C4F-DCAD-4064-B058-34898F387D8F}" type="pres">
      <dgm:prSet presAssocID="{91C90A74-C70F-46AE-883F-6A00806CAD42}" presName="rootText3" presStyleLbl="asst2" presStyleIdx="13" presStyleCnt="19" custLinFactX="100000" custLinFactNeighborX="180072" custLinFactNeighborY="-12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4EB55F-4293-4B15-B641-B79AF0BB9730}" type="pres">
      <dgm:prSet presAssocID="{91C90A74-C70F-46AE-883F-6A00806CAD42}" presName="rootConnector3" presStyleLbl="asst2" presStyleIdx="13" presStyleCnt="19"/>
      <dgm:spPr/>
      <dgm:t>
        <a:bodyPr/>
        <a:lstStyle/>
        <a:p>
          <a:endParaRPr lang="en-US"/>
        </a:p>
      </dgm:t>
    </dgm:pt>
    <dgm:pt modelId="{32D9DDC8-0EC2-41E4-BC60-7707AF26F031}" type="pres">
      <dgm:prSet presAssocID="{91C90A74-C70F-46AE-883F-6A00806CAD42}" presName="hierChild6" presStyleCnt="0"/>
      <dgm:spPr/>
    </dgm:pt>
    <dgm:pt modelId="{F303F672-7F0D-49EF-BF71-0A13F6DFC5DA}" type="pres">
      <dgm:prSet presAssocID="{91C90A74-C70F-46AE-883F-6A00806CAD42}" presName="hierChild7" presStyleCnt="0"/>
      <dgm:spPr/>
    </dgm:pt>
    <dgm:pt modelId="{67183628-E60F-4089-9304-9907356E0D5B}" type="pres">
      <dgm:prSet presAssocID="{30E34849-8056-41BB-A719-155EE09B17EC}" presName="Name111" presStyleLbl="parChTrans1D4" presStyleIdx="25" presStyleCnt="30"/>
      <dgm:spPr/>
      <dgm:t>
        <a:bodyPr/>
        <a:lstStyle/>
        <a:p>
          <a:endParaRPr lang="en-US"/>
        </a:p>
      </dgm:t>
    </dgm:pt>
    <dgm:pt modelId="{A26D217B-5D3C-408D-9949-2612CE5592DC}" type="pres">
      <dgm:prSet presAssocID="{2B10E60D-D309-46D6-B006-81DF35BAC190}" presName="hierRoot3" presStyleCnt="0">
        <dgm:presLayoutVars>
          <dgm:hierBranch val="init"/>
        </dgm:presLayoutVars>
      </dgm:prSet>
      <dgm:spPr/>
    </dgm:pt>
    <dgm:pt modelId="{A84EFF33-79A7-4B9E-B70B-E60B218A3CEE}" type="pres">
      <dgm:prSet presAssocID="{2B10E60D-D309-46D6-B006-81DF35BAC190}" presName="rootComposite3" presStyleCnt="0"/>
      <dgm:spPr/>
    </dgm:pt>
    <dgm:pt modelId="{7E6C5984-6498-448B-B0B3-3B0C0F65D5DB}" type="pres">
      <dgm:prSet presAssocID="{2B10E60D-D309-46D6-B006-81DF35BAC190}" presName="rootText3" presStyleLbl="asst2" presStyleIdx="14" presStyleCnt="19" custLinFactX="195360" custLinFactNeighborX="200000" custLinFactNeighborY="-137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A592B-A068-40A1-AC20-BBBA3F0F9D19}" type="pres">
      <dgm:prSet presAssocID="{2B10E60D-D309-46D6-B006-81DF35BAC190}" presName="rootConnector3" presStyleLbl="asst2" presStyleIdx="14" presStyleCnt="19"/>
      <dgm:spPr/>
      <dgm:t>
        <a:bodyPr/>
        <a:lstStyle/>
        <a:p>
          <a:endParaRPr lang="en-US"/>
        </a:p>
      </dgm:t>
    </dgm:pt>
    <dgm:pt modelId="{05656A6E-517D-4194-B8A8-3455C9DF8341}" type="pres">
      <dgm:prSet presAssocID="{2B10E60D-D309-46D6-B006-81DF35BAC190}" presName="hierChild6" presStyleCnt="0"/>
      <dgm:spPr/>
    </dgm:pt>
    <dgm:pt modelId="{40B9FDBD-F435-4FC4-BC8D-83F1D8AD72C9}" type="pres">
      <dgm:prSet presAssocID="{2B10E60D-D309-46D6-B006-81DF35BAC190}" presName="hierChild7" presStyleCnt="0"/>
      <dgm:spPr/>
    </dgm:pt>
    <dgm:pt modelId="{E6883C92-205F-46CB-9756-79215E7AA47E}" type="pres">
      <dgm:prSet presAssocID="{960DDC60-45F0-42D8-B5E9-BD1FCF57CDB6}" presName="Name111" presStyleLbl="parChTrans1D4" presStyleIdx="26" presStyleCnt="30"/>
      <dgm:spPr/>
      <dgm:t>
        <a:bodyPr/>
        <a:lstStyle/>
        <a:p>
          <a:endParaRPr lang="en-US"/>
        </a:p>
      </dgm:t>
    </dgm:pt>
    <dgm:pt modelId="{346D3457-DF70-487B-8CAC-DF586EE15574}" type="pres">
      <dgm:prSet presAssocID="{6C327946-62F9-47F8-A016-A3FE18C5591A}" presName="hierRoot3" presStyleCnt="0">
        <dgm:presLayoutVars>
          <dgm:hierBranch val="init"/>
        </dgm:presLayoutVars>
      </dgm:prSet>
      <dgm:spPr/>
    </dgm:pt>
    <dgm:pt modelId="{600EB523-790B-44CD-8383-2A6C1C4ADF0C}" type="pres">
      <dgm:prSet presAssocID="{6C327946-62F9-47F8-A016-A3FE18C5591A}" presName="rootComposite3" presStyleCnt="0"/>
      <dgm:spPr/>
    </dgm:pt>
    <dgm:pt modelId="{763DEAAE-F6FA-4FF6-A056-724A758FAAA7}" type="pres">
      <dgm:prSet presAssocID="{6C327946-62F9-47F8-A016-A3FE18C5591A}" presName="rootText3" presStyleLbl="asst2" presStyleIdx="15" presStyleCnt="19" custLinFactX="100000" custLinFactNeighborX="178896" custLinFactNeighborY="-3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A9B1F-179F-41E6-A10D-B13132089298}" type="pres">
      <dgm:prSet presAssocID="{6C327946-62F9-47F8-A016-A3FE18C5591A}" presName="rootConnector3" presStyleLbl="asst2" presStyleIdx="15" presStyleCnt="19"/>
      <dgm:spPr/>
      <dgm:t>
        <a:bodyPr/>
        <a:lstStyle/>
        <a:p>
          <a:endParaRPr lang="en-US"/>
        </a:p>
      </dgm:t>
    </dgm:pt>
    <dgm:pt modelId="{3CBBB084-3924-42A7-9A8E-9B0C979F9CB5}" type="pres">
      <dgm:prSet presAssocID="{6C327946-62F9-47F8-A016-A3FE18C5591A}" presName="hierChild6" presStyleCnt="0"/>
      <dgm:spPr/>
    </dgm:pt>
    <dgm:pt modelId="{9F7B6C1E-3400-4D1F-8020-1B5FEE70F9B2}" type="pres">
      <dgm:prSet presAssocID="{6C327946-62F9-47F8-A016-A3FE18C5591A}" presName="hierChild7" presStyleCnt="0"/>
      <dgm:spPr/>
    </dgm:pt>
    <dgm:pt modelId="{24B98224-BEB1-4FEF-A5CF-C74150CF8AF4}" type="pres">
      <dgm:prSet presAssocID="{2AA94D7F-D395-4463-A018-516D4293EB34}" presName="Name111" presStyleLbl="parChTrans1D4" presStyleIdx="27" presStyleCnt="30"/>
      <dgm:spPr/>
      <dgm:t>
        <a:bodyPr/>
        <a:lstStyle/>
        <a:p>
          <a:endParaRPr lang="en-US"/>
        </a:p>
      </dgm:t>
    </dgm:pt>
    <dgm:pt modelId="{6FA1BA33-F89F-482D-93E7-07CAB3C47B29}" type="pres">
      <dgm:prSet presAssocID="{42759518-0E64-4126-9158-B61AC8234CF8}" presName="hierRoot3" presStyleCnt="0">
        <dgm:presLayoutVars>
          <dgm:hierBranch val="init"/>
        </dgm:presLayoutVars>
      </dgm:prSet>
      <dgm:spPr/>
    </dgm:pt>
    <dgm:pt modelId="{92D05BC2-ECA5-48F7-B4B7-6F8D9A9ED609}" type="pres">
      <dgm:prSet presAssocID="{42759518-0E64-4126-9158-B61AC8234CF8}" presName="rootComposite3" presStyleCnt="0"/>
      <dgm:spPr/>
    </dgm:pt>
    <dgm:pt modelId="{EB4C71DB-B02B-40B6-A151-959687352A76}" type="pres">
      <dgm:prSet presAssocID="{42759518-0E64-4126-9158-B61AC8234CF8}" presName="rootText3" presStyleLbl="asst2" presStyleIdx="16" presStyleCnt="19" custLinFactX="195478" custLinFactNeighborX="200000" custLinFactNeighborY="-4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3274E-41C7-4700-938F-4DA2E4DEF637}" type="pres">
      <dgm:prSet presAssocID="{42759518-0E64-4126-9158-B61AC8234CF8}" presName="rootConnector3" presStyleLbl="asst2" presStyleIdx="16" presStyleCnt="19"/>
      <dgm:spPr/>
      <dgm:t>
        <a:bodyPr/>
        <a:lstStyle/>
        <a:p>
          <a:endParaRPr lang="en-US"/>
        </a:p>
      </dgm:t>
    </dgm:pt>
    <dgm:pt modelId="{BA3267D2-3A9D-41DB-B996-E30354AD1248}" type="pres">
      <dgm:prSet presAssocID="{42759518-0E64-4126-9158-B61AC8234CF8}" presName="hierChild6" presStyleCnt="0"/>
      <dgm:spPr/>
    </dgm:pt>
    <dgm:pt modelId="{7672745B-5BCB-4794-957F-5C228873A1F8}" type="pres">
      <dgm:prSet presAssocID="{42759518-0E64-4126-9158-B61AC8234CF8}" presName="hierChild7" presStyleCnt="0"/>
      <dgm:spPr/>
    </dgm:pt>
    <dgm:pt modelId="{DA964D2F-D5BA-424D-8173-D1CCC01F094A}" type="pres">
      <dgm:prSet presAssocID="{87145F11-60D8-455A-AB74-76D410CD57E1}" presName="Name111" presStyleLbl="parChTrans1D4" presStyleIdx="28" presStyleCnt="30"/>
      <dgm:spPr/>
      <dgm:t>
        <a:bodyPr/>
        <a:lstStyle/>
        <a:p>
          <a:endParaRPr lang="en-US"/>
        </a:p>
      </dgm:t>
    </dgm:pt>
    <dgm:pt modelId="{C08610D6-E016-4384-899F-491DD318C154}" type="pres">
      <dgm:prSet presAssocID="{95AA9782-70D9-49A2-87EF-995A0E0137FD}" presName="hierRoot3" presStyleCnt="0">
        <dgm:presLayoutVars>
          <dgm:hierBranch val="init"/>
        </dgm:presLayoutVars>
      </dgm:prSet>
      <dgm:spPr/>
    </dgm:pt>
    <dgm:pt modelId="{533F6B34-BBBC-42BC-8836-88313CC2ABEC}" type="pres">
      <dgm:prSet presAssocID="{95AA9782-70D9-49A2-87EF-995A0E0137FD}" presName="rootComposite3" presStyleCnt="0"/>
      <dgm:spPr/>
    </dgm:pt>
    <dgm:pt modelId="{05CCDF52-AD30-4B57-A795-49FB0B0AE998}" type="pres">
      <dgm:prSet presAssocID="{95AA9782-70D9-49A2-87EF-995A0E0137FD}" presName="rootText3" presStyleLbl="asst2" presStyleIdx="17" presStyleCnt="19" custLinFactX="100000" custLinFactNeighborX="179884" custLinFactNeighborY="-4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D20DC2-C16F-455B-AC78-002A25D313F1}" type="pres">
      <dgm:prSet presAssocID="{95AA9782-70D9-49A2-87EF-995A0E0137FD}" presName="rootConnector3" presStyleLbl="asst2" presStyleIdx="17" presStyleCnt="19"/>
      <dgm:spPr/>
      <dgm:t>
        <a:bodyPr/>
        <a:lstStyle/>
        <a:p>
          <a:endParaRPr lang="en-US"/>
        </a:p>
      </dgm:t>
    </dgm:pt>
    <dgm:pt modelId="{BBE75721-E0EB-43D3-9AE8-0D2899BDE182}" type="pres">
      <dgm:prSet presAssocID="{95AA9782-70D9-49A2-87EF-995A0E0137FD}" presName="hierChild6" presStyleCnt="0"/>
      <dgm:spPr/>
    </dgm:pt>
    <dgm:pt modelId="{07F16D23-9764-4984-8D65-3675DAE92B23}" type="pres">
      <dgm:prSet presAssocID="{95AA9782-70D9-49A2-87EF-995A0E0137FD}" presName="hierChild7" presStyleCnt="0"/>
      <dgm:spPr/>
    </dgm:pt>
    <dgm:pt modelId="{E1E5FE6C-4E74-4E53-AB78-16658BC3899A}" type="pres">
      <dgm:prSet presAssocID="{842DD67C-7397-4047-BDAD-9F247758ACA7}" presName="Name111" presStyleLbl="parChTrans1D4" presStyleIdx="29" presStyleCnt="30"/>
      <dgm:spPr/>
      <dgm:t>
        <a:bodyPr/>
        <a:lstStyle/>
        <a:p>
          <a:endParaRPr lang="en-US"/>
        </a:p>
      </dgm:t>
    </dgm:pt>
    <dgm:pt modelId="{2F32A9A5-D3C5-4A70-93DB-D7E052E1A966}" type="pres">
      <dgm:prSet presAssocID="{D9EDEBD1-D6E2-4AC9-90BE-54F8CABB34D7}" presName="hierRoot3" presStyleCnt="0">
        <dgm:presLayoutVars>
          <dgm:hierBranch val="init"/>
        </dgm:presLayoutVars>
      </dgm:prSet>
      <dgm:spPr/>
    </dgm:pt>
    <dgm:pt modelId="{C87CE0F1-E13A-491D-8781-1B92EBA452B1}" type="pres">
      <dgm:prSet presAssocID="{D9EDEBD1-D6E2-4AC9-90BE-54F8CABB34D7}" presName="rootComposite3" presStyleCnt="0"/>
      <dgm:spPr/>
    </dgm:pt>
    <dgm:pt modelId="{1F68797A-EDF1-46A6-8356-42271CBD361C}" type="pres">
      <dgm:prSet presAssocID="{D9EDEBD1-D6E2-4AC9-90BE-54F8CABB34D7}" presName="rootText3" presStyleLbl="asst2" presStyleIdx="18" presStyleCnt="19" custLinFactX="197794" custLinFactNeighborX="200000" custLinFactNeighborY="-4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C5B78D-D5A5-480B-A5E3-AE32ED3748C8}" type="pres">
      <dgm:prSet presAssocID="{D9EDEBD1-D6E2-4AC9-90BE-54F8CABB34D7}" presName="rootConnector3" presStyleLbl="asst2" presStyleIdx="18" presStyleCnt="19"/>
      <dgm:spPr/>
      <dgm:t>
        <a:bodyPr/>
        <a:lstStyle/>
        <a:p>
          <a:endParaRPr lang="en-US"/>
        </a:p>
      </dgm:t>
    </dgm:pt>
    <dgm:pt modelId="{247A6661-656E-4918-90CE-325ED3AA4E2E}" type="pres">
      <dgm:prSet presAssocID="{D9EDEBD1-D6E2-4AC9-90BE-54F8CABB34D7}" presName="hierChild6" presStyleCnt="0"/>
      <dgm:spPr/>
    </dgm:pt>
    <dgm:pt modelId="{A9F3BFE4-961A-4370-A99A-2B335188734C}" type="pres">
      <dgm:prSet presAssocID="{D9EDEBD1-D6E2-4AC9-90BE-54F8CABB34D7}" presName="hierChild7" presStyleCnt="0"/>
      <dgm:spPr/>
    </dgm:pt>
    <dgm:pt modelId="{EA2F66B3-D831-472B-AD70-9024DE9F9BB9}" type="pres">
      <dgm:prSet presAssocID="{7D65F6D7-D910-42E3-A33F-ABD895ED0585}" presName="hierChild3" presStyleCnt="0"/>
      <dgm:spPr/>
    </dgm:pt>
    <dgm:pt modelId="{58CA39CD-5C71-4263-AF99-49F0198B0E65}" type="pres">
      <dgm:prSet presAssocID="{6777384A-C663-45A7-BBFD-606A0EC8853A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4FA20F84-29CC-482E-B71B-57E984DBFCD5}" type="pres">
      <dgm:prSet presAssocID="{F6C9C450-69B4-4409-8C63-BC066FE1B09E}" presName="hierRoot3" presStyleCnt="0">
        <dgm:presLayoutVars>
          <dgm:hierBranch val="init"/>
        </dgm:presLayoutVars>
      </dgm:prSet>
      <dgm:spPr/>
    </dgm:pt>
    <dgm:pt modelId="{B37AE93F-17A6-47F5-8306-11E9F02DB355}" type="pres">
      <dgm:prSet presAssocID="{F6C9C450-69B4-4409-8C63-BC066FE1B09E}" presName="rootComposite3" presStyleCnt="0"/>
      <dgm:spPr/>
    </dgm:pt>
    <dgm:pt modelId="{6BDE7055-0C6E-4B58-851C-AFC548C4C7A1}" type="pres">
      <dgm:prSet presAssocID="{F6C9C450-69B4-4409-8C63-BC066FE1B09E}" presName="rootText3" presStyleLbl="asst1" presStyleIdx="0" presStyleCnt="1" custScaleX="96097" custScaleY="96097" custLinFactNeighborY="624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5048FF-C503-43A7-A1D6-E2CE63FDD8D1}" type="pres">
      <dgm:prSet presAssocID="{F6C9C450-69B4-4409-8C63-BC066FE1B09E}" presName="rootConnector3" presStyleLbl="asst1" presStyleIdx="0" presStyleCnt="1"/>
      <dgm:spPr/>
      <dgm:t>
        <a:bodyPr/>
        <a:lstStyle/>
        <a:p>
          <a:endParaRPr lang="en-US"/>
        </a:p>
      </dgm:t>
    </dgm:pt>
    <dgm:pt modelId="{6FFAE537-9B24-4B24-AA98-374504F0F210}" type="pres">
      <dgm:prSet presAssocID="{F6C9C450-69B4-4409-8C63-BC066FE1B09E}" presName="hierChild6" presStyleCnt="0"/>
      <dgm:spPr/>
    </dgm:pt>
    <dgm:pt modelId="{111282C5-D93E-4710-A71D-83EC2AF03EC3}" type="pres">
      <dgm:prSet presAssocID="{F6C9C450-69B4-4409-8C63-BC066FE1B09E}" presName="hierChild7" presStyleCnt="0"/>
      <dgm:spPr/>
    </dgm:pt>
  </dgm:ptLst>
  <dgm:cxnLst>
    <dgm:cxn modelId="{914CFEAC-6670-4F34-BDED-E489CA3C1054}" type="presOf" srcId="{796885BC-DCA9-4DFA-9C76-AE82A9D8FEA2}" destId="{D5B1F70E-688E-4C7C-A035-3BC18CBB88C3}" srcOrd="0" destOrd="0" presId="urn:microsoft.com/office/officeart/2005/8/layout/orgChart1"/>
    <dgm:cxn modelId="{2F6017FE-29EB-407F-BD9E-7E85F4AD4ADB}" srcId="{946DA219-F817-4B4F-8A47-ADEE1663EB47}" destId="{13BAFF33-ABFF-42FF-8795-65E072EED69C}" srcOrd="0" destOrd="0" parTransId="{09AAF16D-7251-482B-A176-2113E18784C8}" sibTransId="{C0A9F3F7-3D72-4E2C-8F63-C5C15214AE85}"/>
    <dgm:cxn modelId="{8CCB7720-7B89-4AC8-9A26-8703DB783A76}" type="presOf" srcId="{BA9B6BE5-6A8C-4921-8959-2C9333760679}" destId="{73D5C3DF-175A-4992-80F5-74387B59BB2E}" srcOrd="1" destOrd="0" presId="urn:microsoft.com/office/officeart/2005/8/layout/orgChart1"/>
    <dgm:cxn modelId="{7CF4D892-E800-4D1E-AFEA-440C5B255640}" type="presOf" srcId="{09AAF16D-7251-482B-A176-2113E18784C8}" destId="{73068DAC-E1A7-4887-882D-8B7D0FECF71B}" srcOrd="0" destOrd="0" presId="urn:microsoft.com/office/officeart/2005/8/layout/orgChart1"/>
    <dgm:cxn modelId="{76890D43-AA5C-42E2-85F3-6346088E2470}" type="presOf" srcId="{9D5A0D8E-20F8-41A2-AD89-511CECEB9905}" destId="{1E5C7654-0933-48EF-BF34-335A3F2E9D78}" srcOrd="0" destOrd="0" presId="urn:microsoft.com/office/officeart/2005/8/layout/orgChart1"/>
    <dgm:cxn modelId="{40383412-1460-4AE5-A2C9-96B4C34995AA}" type="presOf" srcId="{4CF5FF48-D65F-4578-88D8-9290898FCF42}" destId="{DE79F2DA-74CA-4CA2-A53A-648C2B0B91AA}" srcOrd="0" destOrd="0" presId="urn:microsoft.com/office/officeart/2005/8/layout/orgChart1"/>
    <dgm:cxn modelId="{0D86EAEA-64E1-40DB-AC69-63D0FBB4BDD9}" type="presOf" srcId="{940CBBDF-60CA-4403-822C-6EBE3BB61592}" destId="{9BD6073A-F100-4681-A479-EF27BEF78297}" srcOrd="1" destOrd="0" presId="urn:microsoft.com/office/officeart/2005/8/layout/orgChart1"/>
    <dgm:cxn modelId="{EFB23BA8-B11A-4337-8DCE-A6AB8030A291}" type="presOf" srcId="{4A056333-872D-41E7-A7CA-66F295C98137}" destId="{39A62800-AFBA-47DC-A5F8-757502E5EC9D}" srcOrd="0" destOrd="0" presId="urn:microsoft.com/office/officeart/2005/8/layout/orgChart1"/>
    <dgm:cxn modelId="{7FB85FE6-7637-4BBE-BBD8-237024F53A0B}" type="presOf" srcId="{851A6B2E-B5FD-4954-A015-FD04C868B8D5}" destId="{ABF7E2F0-183E-4D85-89BE-C402F0EF5442}" srcOrd="1" destOrd="0" presId="urn:microsoft.com/office/officeart/2005/8/layout/orgChart1"/>
    <dgm:cxn modelId="{7A341B0D-F0A4-418F-B193-CED85092CB8D}" type="presOf" srcId="{EC35EF61-42ED-4D40-B5D2-D3EB78CB538A}" destId="{1119B263-327D-401E-80EB-9B7ED794A363}" srcOrd="0" destOrd="0" presId="urn:microsoft.com/office/officeart/2005/8/layout/orgChart1"/>
    <dgm:cxn modelId="{8D117FAE-FB12-4EE1-997E-EE16603DB266}" type="presOf" srcId="{960DDC60-45F0-42D8-B5E9-BD1FCF57CDB6}" destId="{E6883C92-205F-46CB-9756-79215E7AA47E}" srcOrd="0" destOrd="0" presId="urn:microsoft.com/office/officeart/2005/8/layout/orgChart1"/>
    <dgm:cxn modelId="{294ACBB9-E688-45C1-85C7-4266CA5C11D1}" srcId="{851A6B2E-B5FD-4954-A015-FD04C868B8D5}" destId="{4704F693-6251-4580-8F09-EBBAC2E8B5C2}" srcOrd="2" destOrd="0" parTransId="{B0B5449E-881C-4073-A7B1-2EA1906B307F}" sibTransId="{F9106112-75A0-45F2-B897-72ECE49E7D65}"/>
    <dgm:cxn modelId="{A4F13BFC-F1AA-493B-8F1F-D0F7B4D1B330}" srcId="{A6A95B9B-6AD2-4D60-8C71-AD6FA4AB7ABB}" destId="{4A056333-872D-41E7-A7CA-66F295C98137}" srcOrd="2" destOrd="0" parTransId="{A771A528-EDAF-46F6-BA08-BB6AF1B0DF08}" sibTransId="{3D25E15B-370B-4AD8-9E4E-C7848310BE6B}"/>
    <dgm:cxn modelId="{675649C5-757A-4AFB-B902-CBB6D13AA2AB}" type="presOf" srcId="{F64FCFCE-492D-4EAD-B621-F57B9086C1AA}" destId="{D774A618-A440-4DEE-8907-A0FF0DAF7BE0}" srcOrd="1" destOrd="0" presId="urn:microsoft.com/office/officeart/2005/8/layout/orgChart1"/>
    <dgm:cxn modelId="{BE6BA1C1-73FC-4162-A130-D766AB6CED1C}" srcId="{9E61AC00-A0EC-447A-9017-0B8870E533FA}" destId="{A6A95B9B-6AD2-4D60-8C71-AD6FA4AB7ABB}" srcOrd="1" destOrd="0" parTransId="{C386FEFF-D149-45CC-9F8E-1F6A3E09EAD8}" sibTransId="{07E2F9F5-EC07-4419-88CD-3E3CECBB5211}"/>
    <dgm:cxn modelId="{7C9E143E-77C2-4332-92F0-2CBFA5F95B76}" type="presOf" srcId="{95AA9782-70D9-49A2-87EF-995A0E0137FD}" destId="{05CCDF52-AD30-4B57-A795-49FB0B0AE998}" srcOrd="0" destOrd="0" presId="urn:microsoft.com/office/officeart/2005/8/layout/orgChart1"/>
    <dgm:cxn modelId="{B7428DA4-6964-4D75-A23F-8DEECACBF311}" type="presOf" srcId="{ACDE1EFF-C4F5-455C-AC65-3667A34171DF}" destId="{C77A4AF6-E909-4191-9420-9EA3AB8DCAA1}" srcOrd="0" destOrd="0" presId="urn:microsoft.com/office/officeart/2005/8/layout/orgChart1"/>
    <dgm:cxn modelId="{93FE7D2F-8D7A-4F1D-8DE7-53295E89D672}" srcId="{7D65F6D7-D910-42E3-A33F-ABD895ED0585}" destId="{A8C67A0D-1045-4E16-B292-70B94C3C462E}" srcOrd="0" destOrd="0" parTransId="{2AB1C3B5-B610-4E5B-970B-DF2428A25B4E}" sibTransId="{6EE3C75E-583B-48F0-B142-2FC5CFF2C91A}"/>
    <dgm:cxn modelId="{62005D80-1B43-40F8-83F0-62989A34DDB9}" srcId="{9E61AC00-A0EC-447A-9017-0B8870E533FA}" destId="{946DA219-F817-4B4F-8A47-ADEE1663EB47}" srcOrd="0" destOrd="0" parTransId="{002982E3-7813-4AE3-B280-3CE015897E09}" sibTransId="{C07E3F91-98C8-4EB0-93A0-BE1DA8B5B22E}"/>
    <dgm:cxn modelId="{351BD675-36E5-4739-A4F7-FA1B5E81F670}" srcId="{851A6B2E-B5FD-4954-A015-FD04C868B8D5}" destId="{42759518-0E64-4126-9158-B61AC8234CF8}" srcOrd="9" destOrd="0" parTransId="{2AA94D7F-D395-4463-A018-516D4293EB34}" sibTransId="{CCEA912D-738E-4F77-8E7E-5A2A1651F681}"/>
    <dgm:cxn modelId="{6B41D9C0-6325-4777-B214-43556B328C07}" srcId="{ACDE1EFF-C4F5-455C-AC65-3667A34171DF}" destId="{851A6B2E-B5FD-4954-A015-FD04C868B8D5}" srcOrd="1" destOrd="0" parTransId="{3E3520E9-FE8F-4282-89C5-453D3FBBFBB4}" sibTransId="{9476513A-C64C-4C2A-B979-5293432ED11B}"/>
    <dgm:cxn modelId="{88BE348A-BBE1-4FAD-B68B-5862DD5D6D8F}" type="presOf" srcId="{9E61AC00-A0EC-447A-9017-0B8870E533FA}" destId="{8C4E40F7-202D-47C1-9AD0-7FFB5F04CBD3}" srcOrd="0" destOrd="0" presId="urn:microsoft.com/office/officeart/2005/8/layout/orgChart1"/>
    <dgm:cxn modelId="{CE300786-0E6D-473D-84C3-2694F0BEEBDC}" type="presOf" srcId="{A8C67A0D-1045-4E16-B292-70B94C3C462E}" destId="{65A7E392-5554-4527-A472-66ECB25D2FD9}" srcOrd="0" destOrd="0" presId="urn:microsoft.com/office/officeart/2005/8/layout/orgChart1"/>
    <dgm:cxn modelId="{28963713-95C3-49C5-83F3-974D56C8B6FE}" type="presOf" srcId="{EEB20283-3BC3-4ACB-9A32-8AF2407B7DF9}" destId="{8583B524-F002-4CA1-8128-AC8F6C93F76F}" srcOrd="0" destOrd="0" presId="urn:microsoft.com/office/officeart/2005/8/layout/orgChart1"/>
    <dgm:cxn modelId="{AC9BBAED-E915-46B2-8CC3-3D1F993FD995}" type="presOf" srcId="{8B342713-BE0B-451A-B51F-ED77E4205CFB}" destId="{079E6816-9ABC-4E7A-A26F-E788B21C599E}" srcOrd="1" destOrd="0" presId="urn:microsoft.com/office/officeart/2005/8/layout/orgChart1"/>
    <dgm:cxn modelId="{2DB58C5E-1203-44B0-BA56-D4DC94673EBB}" type="presOf" srcId="{A8C67A0D-1045-4E16-B292-70B94C3C462E}" destId="{BE936750-EAC4-4B30-BA0E-545CD655BD57}" srcOrd="1" destOrd="0" presId="urn:microsoft.com/office/officeart/2005/8/layout/orgChart1"/>
    <dgm:cxn modelId="{F39879D0-E188-4B33-92D4-3B225DCB116F}" type="presOf" srcId="{42759518-0E64-4126-9158-B61AC8234CF8}" destId="{EB4C71DB-B02B-40B6-A151-959687352A76}" srcOrd="0" destOrd="0" presId="urn:microsoft.com/office/officeart/2005/8/layout/orgChart1"/>
    <dgm:cxn modelId="{2B041057-9EAA-458A-AB59-B8859840189C}" type="presOf" srcId="{F64FCFCE-492D-4EAD-B621-F57B9086C1AA}" destId="{9B20D172-0C95-438A-BBD1-87790C1FB480}" srcOrd="0" destOrd="0" presId="urn:microsoft.com/office/officeart/2005/8/layout/orgChart1"/>
    <dgm:cxn modelId="{CC11D3A4-5F1C-4C6A-BBBF-A5565B8D8BD6}" type="presOf" srcId="{91C90A74-C70F-46AE-883F-6A00806CAD42}" destId="{6E4EB55F-4293-4B15-B641-B79AF0BB9730}" srcOrd="1" destOrd="0" presId="urn:microsoft.com/office/officeart/2005/8/layout/orgChart1"/>
    <dgm:cxn modelId="{14D449F8-0EAB-49AD-B8C8-800FE686EF60}" type="presOf" srcId="{2AA94D7F-D395-4463-A018-516D4293EB34}" destId="{24B98224-BEB1-4FEF-A5CF-C74150CF8AF4}" srcOrd="0" destOrd="0" presId="urn:microsoft.com/office/officeart/2005/8/layout/orgChart1"/>
    <dgm:cxn modelId="{CAA8F3FA-D571-453C-B0EB-B15BB62F75A7}" type="presOf" srcId="{7D65F6D7-D910-42E3-A33F-ABD895ED0585}" destId="{1256D65C-EBC7-4CCA-802C-414E72E59488}" srcOrd="1" destOrd="0" presId="urn:microsoft.com/office/officeart/2005/8/layout/orgChart1"/>
    <dgm:cxn modelId="{8DA999C2-E788-420D-98ED-86E8A5737E4A}" type="presOf" srcId="{95AA9782-70D9-49A2-87EF-995A0E0137FD}" destId="{45D20DC2-C16F-455B-AC78-002A25D313F1}" srcOrd="1" destOrd="0" presId="urn:microsoft.com/office/officeart/2005/8/layout/orgChart1"/>
    <dgm:cxn modelId="{8F34FD49-ED1C-47A3-BBBA-82F6865169CE}" type="presOf" srcId="{811806FB-8AB2-4A4A-9A1A-ABED00B829AF}" destId="{3C864E38-FF71-442D-ADA5-104778B1BDF5}" srcOrd="0" destOrd="0" presId="urn:microsoft.com/office/officeart/2005/8/layout/orgChart1"/>
    <dgm:cxn modelId="{488F7F09-673B-468D-87C3-8393D7298174}" type="presOf" srcId="{B0B5449E-881C-4073-A7B1-2EA1906B307F}" destId="{56098CAB-6C94-478C-8969-1689D21EF427}" srcOrd="0" destOrd="0" presId="urn:microsoft.com/office/officeart/2005/8/layout/orgChart1"/>
    <dgm:cxn modelId="{7B5BB974-C4C3-4537-8864-D2233B835A5F}" type="presOf" srcId="{EA4991B6-F308-4E23-90C5-E808B234374E}" destId="{BBBCC46F-C15A-4B8E-9A7F-9F591E43F4A6}" srcOrd="0" destOrd="0" presId="urn:microsoft.com/office/officeart/2005/8/layout/orgChart1"/>
    <dgm:cxn modelId="{0E518143-837A-4A6D-88E5-EB0437A0801A}" type="presOf" srcId="{7D65F6D7-D910-42E3-A33F-ABD895ED0585}" destId="{B7B7E772-1333-4B69-BE8C-B770B660A5AB}" srcOrd="0" destOrd="0" presId="urn:microsoft.com/office/officeart/2005/8/layout/orgChart1"/>
    <dgm:cxn modelId="{055F6F8E-FE11-4A4B-88FB-4E4FDC6F6D56}" type="presOf" srcId="{9E61AC00-A0EC-447A-9017-0B8870E533FA}" destId="{EDED7489-8108-49CB-AF3A-BA0278CBBB8C}" srcOrd="1" destOrd="0" presId="urn:microsoft.com/office/officeart/2005/8/layout/orgChart1"/>
    <dgm:cxn modelId="{900FCABE-BA56-4620-84F9-26F6EEF95DF8}" type="presOf" srcId="{851A6B2E-B5FD-4954-A015-FD04C868B8D5}" destId="{1A111446-D08F-467A-9A60-520F32E4CCDD}" srcOrd="0" destOrd="0" presId="urn:microsoft.com/office/officeart/2005/8/layout/orgChart1"/>
    <dgm:cxn modelId="{1BBB0A88-BD4C-4125-9FE1-17D65F08456D}" type="presOf" srcId="{0B1432B2-8D83-479D-A863-8B698C099591}" destId="{A9340E76-97B3-486E-9773-475EAC857FD3}" srcOrd="1" destOrd="0" presId="urn:microsoft.com/office/officeart/2005/8/layout/orgChart1"/>
    <dgm:cxn modelId="{14744AC0-64AF-488D-A204-F8944E203592}" type="presOf" srcId="{A6A95B9B-6AD2-4D60-8C71-AD6FA4AB7ABB}" destId="{8DB133B2-9A22-40CF-A0C8-CE3E6996A193}" srcOrd="0" destOrd="0" presId="urn:microsoft.com/office/officeart/2005/8/layout/orgChart1"/>
    <dgm:cxn modelId="{A365C78A-3F71-4F19-B37D-4DC2A4687800}" type="presOf" srcId="{6777384A-C663-45A7-BBFD-606A0EC8853A}" destId="{58CA39CD-5C71-4263-AF99-49F0198B0E65}" srcOrd="0" destOrd="0" presId="urn:microsoft.com/office/officeart/2005/8/layout/orgChart1"/>
    <dgm:cxn modelId="{71B038B6-3E4B-4DB9-A594-65E79E9C3271}" type="presOf" srcId="{7AADFCF3-E70B-4A55-BE9C-2A6274341BE8}" destId="{113C8AFA-7D1F-4638-9042-E375F1F4CB64}" srcOrd="1" destOrd="0" presId="urn:microsoft.com/office/officeart/2005/8/layout/orgChart1"/>
    <dgm:cxn modelId="{76FBD5D9-0958-4E92-BDB1-4044AFF7A78C}" type="presOf" srcId="{2B10E60D-D309-46D6-B006-81DF35BAC190}" destId="{257A592B-A068-40A1-AC20-BBBA3F0F9D19}" srcOrd="1" destOrd="0" presId="urn:microsoft.com/office/officeart/2005/8/layout/orgChart1"/>
    <dgm:cxn modelId="{CA638CE0-0A40-4B6D-9B9F-32E538CFE38A}" srcId="{A6A95B9B-6AD2-4D60-8C71-AD6FA4AB7ABB}" destId="{F64FCFCE-492D-4EAD-B621-F57B9086C1AA}" srcOrd="0" destOrd="0" parTransId="{17E91A28-2A4D-4EA8-8A73-F438A5A66CA8}" sibTransId="{AA49D62D-C614-432A-9F32-E98D7791F3D2}"/>
    <dgm:cxn modelId="{35799398-05D7-461D-A940-F12937D6CB74}" srcId="{4CF5FF48-D65F-4578-88D8-9290898FCF42}" destId="{7D65F6D7-D910-42E3-A33F-ABD895ED0585}" srcOrd="0" destOrd="0" parTransId="{37BCEB6E-B826-4606-9762-0BB1AF009926}" sibTransId="{DD929A7F-CDC6-4817-BFD3-4EB899CFB8B4}"/>
    <dgm:cxn modelId="{95D83985-4C0B-4679-AD29-EC262522E578}" type="presOf" srcId="{13BAFF33-ABFF-42FF-8795-65E072EED69C}" destId="{DD9EE4AD-E65C-4177-924A-11057D597EE3}" srcOrd="1" destOrd="0" presId="urn:microsoft.com/office/officeart/2005/8/layout/orgChart1"/>
    <dgm:cxn modelId="{34FDAAE4-8C03-4F13-B6B9-CE146E097614}" type="presOf" srcId="{F6C9C450-69B4-4409-8C63-BC066FE1B09E}" destId="{6BDE7055-0C6E-4B58-851C-AFC548C4C7A1}" srcOrd="0" destOrd="0" presId="urn:microsoft.com/office/officeart/2005/8/layout/orgChart1"/>
    <dgm:cxn modelId="{2D791877-AF09-455C-B1AD-576FEEFE2095}" type="presOf" srcId="{11439D12-9AA9-4C02-AA17-3858AE5413B8}" destId="{8EA3A8D6-ACCB-464F-A0C8-178E30EBC0D8}" srcOrd="0" destOrd="0" presId="urn:microsoft.com/office/officeart/2005/8/layout/orgChart1"/>
    <dgm:cxn modelId="{D36DD79D-E970-4DED-82B4-AC2DD4A1D824}" type="presOf" srcId="{2958ABF8-5D6D-4038-802B-9517E0FEE623}" destId="{14ED44FF-7635-4C0E-9F7B-876589D1AACA}" srcOrd="1" destOrd="0" presId="urn:microsoft.com/office/officeart/2005/8/layout/orgChart1"/>
    <dgm:cxn modelId="{0FFAE7C5-1220-48A0-816F-32785C6C4525}" type="presOf" srcId="{940CBBDF-60CA-4403-822C-6EBE3BB61592}" destId="{F9CB9740-811E-47CE-9825-E6671591C098}" srcOrd="0" destOrd="0" presId="urn:microsoft.com/office/officeart/2005/8/layout/orgChart1"/>
    <dgm:cxn modelId="{CB01979D-BEB4-4FC7-9B9D-5BE9986919C4}" type="presOf" srcId="{B4C5F4FD-A210-4201-9670-B0CB4DF74EDF}" destId="{5898AB40-CBA5-4BDF-B694-FF0794DC1FF8}" srcOrd="0" destOrd="0" presId="urn:microsoft.com/office/officeart/2005/8/layout/orgChart1"/>
    <dgm:cxn modelId="{F074B8CD-407A-4E10-9464-5A34F7FDAA54}" type="presOf" srcId="{D9EDEBD1-D6E2-4AC9-90BE-54F8CABB34D7}" destId="{1F68797A-EDF1-46A6-8356-42271CBD361C}" srcOrd="0" destOrd="0" presId="urn:microsoft.com/office/officeart/2005/8/layout/orgChart1"/>
    <dgm:cxn modelId="{3AE6C557-917B-4780-B074-346BD4048DDB}" type="presOf" srcId="{6C327946-62F9-47F8-A016-A3FE18C5591A}" destId="{763DEAAE-F6FA-4FF6-A056-724A758FAAA7}" srcOrd="0" destOrd="0" presId="urn:microsoft.com/office/officeart/2005/8/layout/orgChart1"/>
    <dgm:cxn modelId="{76686490-C580-4819-8EAE-A9612A0C9C62}" srcId="{62712BE0-33D9-40C2-B8AF-2251E904C0C3}" destId="{EEB20283-3BC3-4ACB-9A32-8AF2407B7DF9}" srcOrd="2" destOrd="0" parTransId="{5F40D071-9DCD-4BAE-949A-08ACE8D3B16D}" sibTransId="{D3D12F1C-719F-4CE6-8CF3-CBED9F29F068}"/>
    <dgm:cxn modelId="{A9608937-26A1-40A4-B46F-1A327C862F41}" srcId="{62712BE0-33D9-40C2-B8AF-2251E904C0C3}" destId="{4095F15B-D79D-45C8-B3C3-B319843B890B}" srcOrd="0" destOrd="0" parTransId="{CE0B110E-F45A-4492-9594-A427BDDA2D81}" sibTransId="{C2C410AA-A6AE-43ED-A3CA-EF73C90C9297}"/>
    <dgm:cxn modelId="{2AF73711-58F9-4607-9CB1-BD896B844B2C}" type="presOf" srcId="{17E91A28-2A4D-4EA8-8A73-F438A5A66CA8}" destId="{EAE1BCDC-A37B-45E2-B221-3F0237207661}" srcOrd="0" destOrd="0" presId="urn:microsoft.com/office/officeart/2005/8/layout/orgChart1"/>
    <dgm:cxn modelId="{1D9496D0-2AC0-4065-B699-61757729A28E}" srcId="{851A6B2E-B5FD-4954-A015-FD04C868B8D5}" destId="{8B342713-BE0B-451A-B51F-ED77E4205CFB}" srcOrd="5" destOrd="0" parTransId="{11439D12-9AA9-4C02-AA17-3858AE5413B8}" sibTransId="{43CB0B43-99B9-4E03-99B5-0BAEC6EF5D6B}"/>
    <dgm:cxn modelId="{14053361-54C4-4EF1-9242-E5D0C254E035}" type="presOf" srcId="{3E3520E9-FE8F-4282-89C5-453D3FBBFBB4}" destId="{3BAA8177-E2CD-4A67-98E3-739362101AFD}" srcOrd="0" destOrd="0" presId="urn:microsoft.com/office/officeart/2005/8/layout/orgChart1"/>
    <dgm:cxn modelId="{88C20611-BEB9-49CB-BC2D-E6624A470CC1}" type="presOf" srcId="{BC1EBD86-294E-4DC3-A0F9-9FD88BF00437}" destId="{7682BD97-04E3-4EA7-8B4F-F07A1D9E467A}" srcOrd="0" destOrd="0" presId="urn:microsoft.com/office/officeart/2005/8/layout/orgChart1"/>
    <dgm:cxn modelId="{CB8AB36A-8AC3-4FA5-97CD-9804EA4CDBDE}" srcId="{851A6B2E-B5FD-4954-A015-FD04C868B8D5}" destId="{D9EDEBD1-D6E2-4AC9-90BE-54F8CABB34D7}" srcOrd="11" destOrd="0" parTransId="{842DD67C-7397-4047-BDAD-9F247758ACA7}" sibTransId="{5AB7DF7D-8364-4E5A-8ACB-C4D48D356524}"/>
    <dgm:cxn modelId="{3CB5CBC9-07F7-418A-8B55-7E3342BFD7F2}" srcId="{851A6B2E-B5FD-4954-A015-FD04C868B8D5}" destId="{EC35EF61-42ED-4D40-B5D2-D3EB78CB538A}" srcOrd="1" destOrd="0" parTransId="{8076F057-AA01-448F-A4BD-52A691BC890E}" sibTransId="{CDC9F564-B7B0-4C43-AFCF-D18DC3EFFB84}"/>
    <dgm:cxn modelId="{D5C0D586-FD16-4377-8D7B-4A5A9901ED7D}" srcId="{851A6B2E-B5FD-4954-A015-FD04C868B8D5}" destId="{2AFB7BB5-8FB6-41A9-816C-BF2D6459F9A8}" srcOrd="0" destOrd="0" parTransId="{7E48C02F-5E22-4A00-A37B-E33DE0C0ECC6}" sibTransId="{6B618CCE-E3D2-4E59-9FF8-11F975CB0D13}"/>
    <dgm:cxn modelId="{D538CBF8-2D68-4D9F-996E-830528E3D3E2}" type="presOf" srcId="{64820BDA-02AD-4516-B0FE-068F7DFF4F35}" destId="{DBD7B7B7-4A15-4EE2-8D90-C11E374A4598}" srcOrd="0" destOrd="0" presId="urn:microsoft.com/office/officeart/2005/8/layout/orgChart1"/>
    <dgm:cxn modelId="{E7EBE80F-235A-49AD-B8EC-F948E4A3A9FF}" type="presOf" srcId="{EEB20283-3BC3-4ACB-9A32-8AF2407B7DF9}" destId="{788BB6AC-AA42-4AA0-845E-449A0AB6D4C8}" srcOrd="1" destOrd="0" presId="urn:microsoft.com/office/officeart/2005/8/layout/orgChart1"/>
    <dgm:cxn modelId="{F4CF2163-E42B-4816-8A7F-ECC80C8633BF}" srcId="{A6A95B9B-6AD2-4D60-8C71-AD6FA4AB7ABB}" destId="{6644DAC5-720A-40EB-9818-9477AEE83D3E}" srcOrd="3" destOrd="0" parTransId="{9D5A0D8E-20F8-41A2-AD89-511CECEB9905}" sibTransId="{5918B0E7-BC1A-4A27-A988-476D7BE3F848}"/>
    <dgm:cxn modelId="{A947D228-988E-4B1E-B269-A7092CEE08AA}" type="presOf" srcId="{4095F15B-D79D-45C8-B3C3-B319843B890B}" destId="{EC2548B0-F2AE-4B6E-BB0B-37AF9DD0BDE0}" srcOrd="0" destOrd="0" presId="urn:microsoft.com/office/officeart/2005/8/layout/orgChart1"/>
    <dgm:cxn modelId="{69033E45-0794-46EE-B829-759C300F289B}" type="presOf" srcId="{7AADFCF3-E70B-4A55-BE9C-2A6274341BE8}" destId="{0DB6D215-2354-420F-A4C8-E9A1E7795A9E}" srcOrd="0" destOrd="0" presId="urn:microsoft.com/office/officeart/2005/8/layout/orgChart1"/>
    <dgm:cxn modelId="{841BA257-FEC2-4981-A3D2-2E26A8536CCC}" type="presOf" srcId="{F6C9C450-69B4-4409-8C63-BC066FE1B09E}" destId="{215048FF-C503-43A7-A1D6-E2CE63FDD8D1}" srcOrd="1" destOrd="0" presId="urn:microsoft.com/office/officeart/2005/8/layout/orgChart1"/>
    <dgm:cxn modelId="{1DB63444-76DA-4611-9450-ED7FE33EC7FF}" srcId="{851A6B2E-B5FD-4954-A015-FD04C868B8D5}" destId="{2B10E60D-D309-46D6-B006-81DF35BAC190}" srcOrd="7" destOrd="0" parTransId="{30E34849-8056-41BB-A719-155EE09B17EC}" sibTransId="{C0FBF615-4272-408F-994C-723BD5E912F2}"/>
    <dgm:cxn modelId="{885DEBEF-7FAC-4B44-BAD9-B8DAC81DFBC7}" type="presOf" srcId="{724C8F8C-C5D0-4740-94BB-F0145CA0DC83}" destId="{18648547-DD90-4456-B0DB-39D690ECDA4F}" srcOrd="0" destOrd="0" presId="urn:microsoft.com/office/officeart/2005/8/layout/orgChart1"/>
    <dgm:cxn modelId="{D67FD1BB-8A1A-490A-9EE1-8D9C6EC8C462}" type="presOf" srcId="{4095F15B-D79D-45C8-B3C3-B319843B890B}" destId="{FB4C81C2-7628-44E5-88F6-1C77E7855864}" srcOrd="1" destOrd="0" presId="urn:microsoft.com/office/officeart/2005/8/layout/orgChart1"/>
    <dgm:cxn modelId="{2CFB62E4-2334-4E78-89AD-7C4614F72736}" srcId="{851A6B2E-B5FD-4954-A015-FD04C868B8D5}" destId="{91C90A74-C70F-46AE-883F-6A00806CAD42}" srcOrd="6" destOrd="0" parTransId="{7574C130-D487-45CB-92C2-5E42385655C6}" sibTransId="{58C346C0-D0E3-4D32-A15B-884988DC4208}"/>
    <dgm:cxn modelId="{BBBF994E-FD0E-4EEA-89A3-2758F849F756}" type="presOf" srcId="{91C90A74-C70F-46AE-883F-6A00806CAD42}" destId="{9A668C4F-DCAD-4064-B058-34898F387D8F}" srcOrd="0" destOrd="0" presId="urn:microsoft.com/office/officeart/2005/8/layout/orgChart1"/>
    <dgm:cxn modelId="{270DAB20-C6FF-4F49-AB4B-922F85918DDA}" type="presOf" srcId="{EC35EF61-42ED-4D40-B5D2-D3EB78CB538A}" destId="{76CD01C6-87EB-4865-895B-78CB7E54B8A5}" srcOrd="1" destOrd="0" presId="urn:microsoft.com/office/officeart/2005/8/layout/orgChart1"/>
    <dgm:cxn modelId="{6875FD02-02DC-4473-910E-66F9C3E7D38D}" type="presOf" srcId="{4704F693-6251-4580-8F09-EBBAC2E8B5C2}" destId="{BA716D38-A99C-4D31-9D05-A1764E4D9528}" srcOrd="0" destOrd="0" presId="urn:microsoft.com/office/officeart/2005/8/layout/orgChart1"/>
    <dgm:cxn modelId="{BFF8C8B5-AFB2-412C-90B2-CA3B07DF9EBB}" srcId="{62712BE0-33D9-40C2-B8AF-2251E904C0C3}" destId="{7AADFCF3-E70B-4A55-BE9C-2A6274341BE8}" srcOrd="3" destOrd="0" parTransId="{D5B6552B-1E43-40F9-8361-79D44E1893B0}" sibTransId="{4DCAD93F-4A65-490D-BD24-31503BDE54A0}"/>
    <dgm:cxn modelId="{63F099AA-574B-4772-A027-4D112C5E52F8}" type="presOf" srcId="{002BC2CF-946E-4931-BFC5-DD774EE66B8C}" destId="{4C8A99F0-C626-4179-A171-1D49FD17D775}" srcOrd="0" destOrd="0" presId="urn:microsoft.com/office/officeart/2005/8/layout/orgChart1"/>
    <dgm:cxn modelId="{A3C9F625-6E22-4D22-B814-82FBF12F9131}" type="presOf" srcId="{6F4EA731-CCD2-4670-BD41-C65D0879FDAF}" destId="{23A076EB-70AA-4FCE-B7FD-08710F3101DC}" srcOrd="0" destOrd="0" presId="urn:microsoft.com/office/officeart/2005/8/layout/orgChart1"/>
    <dgm:cxn modelId="{4E80B5ED-1B21-4C7E-AAD2-9A415539296B}" type="presOf" srcId="{42759518-0E64-4126-9158-B61AC8234CF8}" destId="{5B83274E-41C7-4700-938F-4DA2E4DEF637}" srcOrd="1" destOrd="0" presId="urn:microsoft.com/office/officeart/2005/8/layout/orgChart1"/>
    <dgm:cxn modelId="{85891926-94D5-47B2-8CB3-B36BCC21D10A}" srcId="{851A6B2E-B5FD-4954-A015-FD04C868B8D5}" destId="{95AA9782-70D9-49A2-87EF-995A0E0137FD}" srcOrd="10" destOrd="0" parTransId="{87145F11-60D8-455A-AB74-76D410CD57E1}" sibTransId="{E56C227E-58B8-462A-8AAA-AAEBABCB77AA}"/>
    <dgm:cxn modelId="{FF81CB62-171D-4891-A21D-3C9E8A87926D}" srcId="{946DA219-F817-4B4F-8A47-ADEE1663EB47}" destId="{0B1432B2-8D83-479D-A863-8B698C099591}" srcOrd="2" destOrd="0" parTransId="{B4C5F4FD-A210-4201-9670-B0CB4DF74EDF}" sibTransId="{D776D3C7-9608-4CB3-83BF-E4DC9A40A659}"/>
    <dgm:cxn modelId="{28C4B9F6-BAB7-4B17-B9E9-A81322F70912}" type="presOf" srcId="{0B1432B2-8D83-479D-A863-8B698C099591}" destId="{2784635B-31A0-454B-9C28-BFEABEBE24AD}" srcOrd="0" destOrd="0" presId="urn:microsoft.com/office/officeart/2005/8/layout/orgChart1"/>
    <dgm:cxn modelId="{A56E40BE-ACE0-4CAB-9DA5-FB4D7C6C158F}" srcId="{A6A95B9B-6AD2-4D60-8C71-AD6FA4AB7ABB}" destId="{6F4EA731-CCD2-4670-BD41-C65D0879FDAF}" srcOrd="1" destOrd="0" parTransId="{002BC2CF-946E-4931-BFC5-DD774EE66B8C}" sibTransId="{C964F6B5-0364-4FCB-92A9-60E59FD501A0}"/>
    <dgm:cxn modelId="{E0CB470C-76EE-449C-B17F-246E6E2248C1}" type="presOf" srcId="{13BAFF33-ABFF-42FF-8795-65E072EED69C}" destId="{D76B4357-0A6A-42B4-BFCD-683017EF1EF1}" srcOrd="0" destOrd="0" presId="urn:microsoft.com/office/officeart/2005/8/layout/orgChart1"/>
    <dgm:cxn modelId="{6E9A56D0-9436-4460-8CEB-8DE0BDA57268}" type="presOf" srcId="{7574C130-D487-45CB-92C2-5E42385655C6}" destId="{E6978A75-B456-4A02-9163-C7AE3783A986}" srcOrd="0" destOrd="0" presId="urn:microsoft.com/office/officeart/2005/8/layout/orgChart1"/>
    <dgm:cxn modelId="{EA1013DC-C81D-4007-BED7-AC7817A124CC}" type="presOf" srcId="{6F4EA731-CCD2-4670-BD41-C65D0879FDAF}" destId="{9B857AA1-538C-486C-854F-A37F4F617F28}" srcOrd="1" destOrd="0" presId="urn:microsoft.com/office/officeart/2005/8/layout/orgChart1"/>
    <dgm:cxn modelId="{47CC64BE-3353-41E7-9298-9A4C308BC9B3}" type="presOf" srcId="{2958ABF8-5D6D-4038-802B-9517E0FEE623}" destId="{54FFF672-7448-4D87-9BDC-034783A4A2A9}" srcOrd="0" destOrd="0" presId="urn:microsoft.com/office/officeart/2005/8/layout/orgChart1"/>
    <dgm:cxn modelId="{6261655B-95EA-46DA-A239-3B9591C3F8F5}" type="presOf" srcId="{842DD67C-7397-4047-BDAD-9F247758ACA7}" destId="{E1E5FE6C-4E74-4E53-AB78-16658BC3899A}" srcOrd="0" destOrd="0" presId="urn:microsoft.com/office/officeart/2005/8/layout/orgChart1"/>
    <dgm:cxn modelId="{2389E3FC-9391-4127-BD20-94371AD21A3B}" type="presOf" srcId="{4A056333-872D-41E7-A7CA-66F295C98137}" destId="{8E85C5E9-B74D-41C1-A049-E4F60C311366}" srcOrd="1" destOrd="0" presId="urn:microsoft.com/office/officeart/2005/8/layout/orgChart1"/>
    <dgm:cxn modelId="{680FBE99-FAB3-44D3-BF97-F29C50A37696}" type="presOf" srcId="{D9EDEBD1-D6E2-4AC9-90BE-54F8CABB34D7}" destId="{29C5B78D-D5A5-480B-A5E3-AE32ED3748C8}" srcOrd="1" destOrd="0" presId="urn:microsoft.com/office/officeart/2005/8/layout/orgChart1"/>
    <dgm:cxn modelId="{9562333E-60A1-48E6-A4BC-B2A1A73E4EFF}" srcId="{946DA219-F817-4B4F-8A47-ADEE1663EB47}" destId="{F6373601-8174-4AF8-8B20-270F5538FDCC}" srcOrd="1" destOrd="0" parTransId="{724C8F8C-C5D0-4740-94BB-F0145CA0DC83}" sibTransId="{3A6A8974-2597-4376-B985-F8116418562D}"/>
    <dgm:cxn modelId="{5CEA3DDB-FFB5-4761-9AF9-B537316B66CC}" type="presOf" srcId="{A771A528-EDAF-46F6-BA08-BB6AF1B0DF08}" destId="{58AA812F-A8C0-4FF2-8523-7FE2EF95B996}" srcOrd="0" destOrd="0" presId="urn:microsoft.com/office/officeart/2005/8/layout/orgChart1"/>
    <dgm:cxn modelId="{4C6DBC6B-1FB9-4951-9952-36493DB67A75}" type="presOf" srcId="{4704F693-6251-4580-8F09-EBBAC2E8B5C2}" destId="{C370E63D-4ADE-4C8B-8F20-6CE5E228474E}" srcOrd="1" destOrd="0" presId="urn:microsoft.com/office/officeart/2005/8/layout/orgChart1"/>
    <dgm:cxn modelId="{71984A9C-EFF4-43A4-802A-D14267CA97E6}" type="presOf" srcId="{6644DAC5-720A-40EB-9818-9477AEE83D3E}" destId="{F69331DB-A583-404C-A064-F0B12845F5EB}" srcOrd="1" destOrd="0" presId="urn:microsoft.com/office/officeart/2005/8/layout/orgChart1"/>
    <dgm:cxn modelId="{7B6A823A-323A-45C3-96BA-F78E142988DA}" type="presOf" srcId="{2B10E60D-D309-46D6-B006-81DF35BAC190}" destId="{7E6C5984-6498-448B-B0B3-3B0C0F65D5DB}" srcOrd="0" destOrd="0" presId="urn:microsoft.com/office/officeart/2005/8/layout/orgChart1"/>
    <dgm:cxn modelId="{92567F4E-4026-4BF5-B57E-68791DE76575}" type="presOf" srcId="{8076F057-AA01-448F-A4BD-52A691BC890E}" destId="{8D10BBC8-E82C-4CA8-84DF-242EF3C52712}" srcOrd="0" destOrd="0" presId="urn:microsoft.com/office/officeart/2005/8/layout/orgChart1"/>
    <dgm:cxn modelId="{8CCDA386-58C8-4289-B47C-160DD1DC3F07}" type="presOf" srcId="{6644DAC5-720A-40EB-9818-9477AEE83D3E}" destId="{EDBA932A-94B5-4AB8-B2B4-9FABDB247DE6}" srcOrd="0" destOrd="0" presId="urn:microsoft.com/office/officeart/2005/8/layout/orgChart1"/>
    <dgm:cxn modelId="{CDFAF73C-F255-431F-BDB8-CF19EE9AD9D5}" type="presOf" srcId="{C1AAE02C-438B-44B1-BBB5-3018B2147120}" destId="{409B0928-1921-438E-94CD-F4255DE40DFF}" srcOrd="1" destOrd="0" presId="urn:microsoft.com/office/officeart/2005/8/layout/orgChart1"/>
    <dgm:cxn modelId="{FD447177-22E7-43AE-B486-4C50095398A0}" srcId="{851A6B2E-B5FD-4954-A015-FD04C868B8D5}" destId="{EA4991B6-F308-4E23-90C5-E808B234374E}" srcOrd="3" destOrd="0" parTransId="{796885BC-DCA9-4DFA-9C76-AE82A9D8FEA2}" sibTransId="{723C7AFC-6E04-4EE5-B93F-AB08E021A117}"/>
    <dgm:cxn modelId="{3887E019-87D3-49A0-A35E-3046CA977C28}" type="presOf" srcId="{239DEC9B-B9E9-4193-AF7C-15773D929A26}" destId="{CE95E0FC-198B-4CC8-B98C-6AF3BEA8B320}" srcOrd="0" destOrd="0" presId="urn:microsoft.com/office/officeart/2005/8/layout/orgChart1"/>
    <dgm:cxn modelId="{A7C06DE7-318E-41B0-BC92-C999AC70F788}" type="presOf" srcId="{62712BE0-33D9-40C2-B8AF-2251E904C0C3}" destId="{1D2AAAA6-7976-4708-BF20-B30C8DFDA6F7}" srcOrd="1" destOrd="0" presId="urn:microsoft.com/office/officeart/2005/8/layout/orgChart1"/>
    <dgm:cxn modelId="{315D1474-878E-4A9C-B8D8-C6D601C5A10C}" srcId="{A8C67A0D-1045-4E16-B292-70B94C3C462E}" destId="{ACDE1EFF-C4F5-455C-AC65-3667A34171DF}" srcOrd="1" destOrd="0" parTransId="{7C7E5EB8-BC5A-4A4F-B864-BBEFD7A70422}" sibTransId="{2950CCF5-698A-4EDC-8D63-354B4D889078}"/>
    <dgm:cxn modelId="{23986636-17CB-43C2-88B8-7A70B7690C65}" type="presOf" srcId="{F6373601-8174-4AF8-8B20-270F5538FDCC}" destId="{B929D0C3-45B9-45C3-9716-B4185FD41560}" srcOrd="1" destOrd="0" presId="urn:microsoft.com/office/officeart/2005/8/layout/orgChart1"/>
    <dgm:cxn modelId="{17ABC2DD-7854-400E-99A6-598B27766BC8}" srcId="{A8C67A0D-1045-4E16-B292-70B94C3C462E}" destId="{9E61AC00-A0EC-447A-9017-0B8870E533FA}" srcOrd="0" destOrd="0" parTransId="{239DEC9B-B9E9-4193-AF7C-15773D929A26}" sibTransId="{D9BB5562-D54B-4CF5-B242-75E1BD3D8363}"/>
    <dgm:cxn modelId="{4416BBE5-C6E4-46E9-B420-D63D69EFEECB}" type="presOf" srcId="{946DA219-F817-4B4F-8A47-ADEE1663EB47}" destId="{CA0B5978-1DDA-493D-8C79-0855D6DE2121}" srcOrd="0" destOrd="0" presId="urn:microsoft.com/office/officeart/2005/8/layout/orgChart1"/>
    <dgm:cxn modelId="{DE70622A-E48B-4D5A-9986-62F1536B6C1A}" type="presOf" srcId="{7C7E5EB8-BC5A-4A4F-B864-BBEFD7A70422}" destId="{FDD86121-C911-45B9-8A41-417AF5987D44}" srcOrd="0" destOrd="0" presId="urn:microsoft.com/office/officeart/2005/8/layout/orgChart1"/>
    <dgm:cxn modelId="{BEFD155C-78D7-4834-A1AD-2FB1E34A95F4}" srcId="{ACDE1EFF-C4F5-455C-AC65-3667A34171DF}" destId="{62712BE0-33D9-40C2-B8AF-2251E904C0C3}" srcOrd="0" destOrd="0" parTransId="{811806FB-8AB2-4A4A-9A1A-ABED00B829AF}" sibTransId="{0ED3B9D1-B423-495C-B810-8C732DEB7790}"/>
    <dgm:cxn modelId="{1F0326E6-2CAC-4533-8D9C-25FD2946BAC5}" type="presOf" srcId="{F6373601-8174-4AF8-8B20-270F5538FDCC}" destId="{B6D81AB5-37CD-4C5E-85F0-88EB7743281D}" srcOrd="0" destOrd="0" presId="urn:microsoft.com/office/officeart/2005/8/layout/orgChart1"/>
    <dgm:cxn modelId="{C4D59AC6-782B-4880-9635-9344CADB9FFA}" type="presOf" srcId="{002982E3-7813-4AE3-B280-3CE015897E09}" destId="{9192E30D-42F3-4D26-996C-4A40A4C4ED04}" srcOrd="0" destOrd="0" presId="urn:microsoft.com/office/officeart/2005/8/layout/orgChart1"/>
    <dgm:cxn modelId="{CB6527AA-642B-4069-A72F-5B287CA12C4B}" type="presOf" srcId="{62712BE0-33D9-40C2-B8AF-2251E904C0C3}" destId="{BF5EA14E-6071-4D68-8C57-F0888D7020C9}" srcOrd="0" destOrd="0" presId="urn:microsoft.com/office/officeart/2005/8/layout/orgChart1"/>
    <dgm:cxn modelId="{DBFA27BA-A677-4CFC-B835-8C7EE6B6BEDA}" type="presOf" srcId="{5F40D071-9DCD-4BAE-949A-08ACE8D3B16D}" destId="{E0E6F075-A06E-4634-AD74-BCF2104EA6C0}" srcOrd="0" destOrd="0" presId="urn:microsoft.com/office/officeart/2005/8/layout/orgChart1"/>
    <dgm:cxn modelId="{58311A65-05B3-41F5-A069-FC7144D5FCCA}" type="presOf" srcId="{D5B6552B-1E43-40F9-8361-79D44E1893B0}" destId="{A9684E3A-356D-4FEF-A8BB-DB944E5F0B50}" srcOrd="0" destOrd="0" presId="urn:microsoft.com/office/officeart/2005/8/layout/orgChart1"/>
    <dgm:cxn modelId="{1A1DEFB1-E9F6-4395-BBAD-DC125F503342}" type="presOf" srcId="{6C327946-62F9-47F8-A016-A3FE18C5591A}" destId="{5F0A9B1F-179F-41E6-A10D-B13132089298}" srcOrd="1" destOrd="0" presId="urn:microsoft.com/office/officeart/2005/8/layout/orgChart1"/>
    <dgm:cxn modelId="{37351319-428D-4516-A4D9-0FBF33ECCE0A}" srcId="{946DA219-F817-4B4F-8A47-ADEE1663EB47}" destId="{940CBBDF-60CA-4403-822C-6EBE3BB61592}" srcOrd="3" destOrd="0" parTransId="{D3695E2E-97E3-4078-AEAD-C4B3F6746572}" sibTransId="{5FBE2A9F-1046-435B-8195-3B004252A10F}"/>
    <dgm:cxn modelId="{EBAFD2CD-CEB7-4BCE-B010-458D95C08AEE}" type="presOf" srcId="{BA9B6BE5-6A8C-4921-8959-2C9333760679}" destId="{D32BDBAF-C473-4D53-AD86-F00EC2044935}" srcOrd="0" destOrd="0" presId="urn:microsoft.com/office/officeart/2005/8/layout/orgChart1"/>
    <dgm:cxn modelId="{652974B1-227C-44BC-A8EF-A9CF4413BF2E}" srcId="{946DA219-F817-4B4F-8A47-ADEE1663EB47}" destId="{C1AAE02C-438B-44B1-BBB5-3018B2147120}" srcOrd="4" destOrd="0" parTransId="{36DBB323-081A-4506-B836-DEFB5E6248CC}" sibTransId="{8B05FB6A-E2B4-456D-9890-167C41ED2C76}"/>
    <dgm:cxn modelId="{7FAC0EBA-BCFC-40FD-8427-8E28D1DCF0BA}" type="presOf" srcId="{64820BDA-02AD-4516-B0FE-068F7DFF4F35}" destId="{4D2C5CA3-C352-4BE6-9ED1-0584328FDF43}" srcOrd="1" destOrd="0" presId="urn:microsoft.com/office/officeart/2005/8/layout/orgChart1"/>
    <dgm:cxn modelId="{007432F4-9E02-40EF-8DE7-4144D8126B43}" srcId="{851A6B2E-B5FD-4954-A015-FD04C868B8D5}" destId="{BA9B6BE5-6A8C-4921-8959-2C9333760679}" srcOrd="4" destOrd="0" parTransId="{AC560B97-A835-49A6-B05C-DD8EE68ADEC8}" sibTransId="{6E55B631-46EC-4DBA-B229-ABBB94CCCD55}"/>
    <dgm:cxn modelId="{4F3E28A1-5A5C-4ABA-AD9B-9D59034F7D66}" type="presOf" srcId="{CE0B110E-F45A-4492-9594-A427BDDA2D81}" destId="{36B4B3E6-A5D6-4A20-8E75-7A231704880A}" srcOrd="0" destOrd="0" presId="urn:microsoft.com/office/officeart/2005/8/layout/orgChart1"/>
    <dgm:cxn modelId="{C2168140-8848-4870-99F1-BC387E2E752F}" srcId="{A6A95B9B-6AD2-4D60-8C71-AD6FA4AB7ABB}" destId="{2958ABF8-5D6D-4038-802B-9517E0FEE623}" srcOrd="4" destOrd="0" parTransId="{8C5C7CD9-B16B-4A6C-9258-F292850D06F9}" sibTransId="{63FFE125-F980-4608-A3E5-3BB4EB026247}"/>
    <dgm:cxn modelId="{4E791F88-224D-434B-9F9B-EF78D21858A4}" type="presOf" srcId="{8B342713-BE0B-451A-B51F-ED77E4205CFB}" destId="{6794D830-8981-4B43-9D3E-25EBD138F98D}" srcOrd="0" destOrd="0" presId="urn:microsoft.com/office/officeart/2005/8/layout/orgChart1"/>
    <dgm:cxn modelId="{357EC1CE-38CD-4AF8-B02F-6ACFBE22DA92}" type="presOf" srcId="{ACDE1EFF-C4F5-455C-AC65-3667A34171DF}" destId="{3307D2DB-2B62-4E49-8177-8D1E631C561B}" srcOrd="1" destOrd="0" presId="urn:microsoft.com/office/officeart/2005/8/layout/orgChart1"/>
    <dgm:cxn modelId="{0E5B3312-D1FD-44B4-8C50-79608F8910D7}" srcId="{851A6B2E-B5FD-4954-A015-FD04C868B8D5}" destId="{6C327946-62F9-47F8-A016-A3FE18C5591A}" srcOrd="8" destOrd="0" parTransId="{960DDC60-45F0-42D8-B5E9-BD1FCF57CDB6}" sibTransId="{1B706CD5-6C40-415E-B365-0186DDDAF10A}"/>
    <dgm:cxn modelId="{534E6517-EA8D-4FE3-BAE2-D74F11EDE639}" type="presOf" srcId="{8C5C7CD9-B16B-4A6C-9258-F292850D06F9}" destId="{B365796C-FCF1-45E4-80F1-F7A4C4336C20}" srcOrd="0" destOrd="0" presId="urn:microsoft.com/office/officeart/2005/8/layout/orgChart1"/>
    <dgm:cxn modelId="{570B527F-99A5-4071-A707-CEA381B1A229}" type="presOf" srcId="{A6A95B9B-6AD2-4D60-8C71-AD6FA4AB7ABB}" destId="{8C975F34-FE39-4431-8F12-70E679E28553}" srcOrd="1" destOrd="0" presId="urn:microsoft.com/office/officeart/2005/8/layout/orgChart1"/>
    <dgm:cxn modelId="{7B5C7835-D0D2-4EC7-9C27-1D6F8968E65B}" type="presOf" srcId="{2AFB7BB5-8FB6-41A9-816C-BF2D6459F9A8}" destId="{19412C7B-2AEB-4BA4-BBE9-60989B473335}" srcOrd="1" destOrd="0" presId="urn:microsoft.com/office/officeart/2005/8/layout/orgChart1"/>
    <dgm:cxn modelId="{4F892E5C-C572-4583-A5A9-4B9A06FE68CB}" type="presOf" srcId="{946DA219-F817-4B4F-8A47-ADEE1663EB47}" destId="{6576815E-C1C6-4801-A939-65F7136AA42B}" srcOrd="1" destOrd="0" presId="urn:microsoft.com/office/officeart/2005/8/layout/orgChart1"/>
    <dgm:cxn modelId="{0E958555-0C8E-47BC-B3A6-9EBE05C12E19}" type="presOf" srcId="{D3695E2E-97E3-4078-AEAD-C4B3F6746572}" destId="{8DB6F227-AC30-421F-9EC7-80CB169A94D7}" srcOrd="0" destOrd="0" presId="urn:microsoft.com/office/officeart/2005/8/layout/orgChart1"/>
    <dgm:cxn modelId="{8841A3C9-916E-47F4-A864-2FDBBDD91C95}" type="presOf" srcId="{87145F11-60D8-455A-AB74-76D410CD57E1}" destId="{DA964D2F-D5BA-424D-8173-D1CCC01F094A}" srcOrd="0" destOrd="0" presId="urn:microsoft.com/office/officeart/2005/8/layout/orgChart1"/>
    <dgm:cxn modelId="{05925C1F-A1BE-4884-BCD9-6A025E27ADED}" srcId="{7D65F6D7-D910-42E3-A33F-ABD895ED0585}" destId="{F6C9C450-69B4-4409-8C63-BC066FE1B09E}" srcOrd="1" destOrd="0" parTransId="{6777384A-C663-45A7-BBFD-606A0EC8853A}" sibTransId="{FF0F1DBA-8CF3-4E06-9AD1-6FA77826BD95}"/>
    <dgm:cxn modelId="{3F2B1A3C-2DA2-4C51-8371-D4D06649DC9A}" type="presOf" srcId="{2AFB7BB5-8FB6-41A9-816C-BF2D6459F9A8}" destId="{98ED6337-C0D9-4429-BD18-EACA4CADD506}" srcOrd="0" destOrd="0" presId="urn:microsoft.com/office/officeart/2005/8/layout/orgChart1"/>
    <dgm:cxn modelId="{7875C36F-E514-45FB-A428-0BEDF51B3E69}" type="presOf" srcId="{2AB1C3B5-B610-4E5B-970B-DF2428A25B4E}" destId="{5F8B552B-5110-4D0A-BCA8-1AA6A4CEFBC8}" srcOrd="0" destOrd="0" presId="urn:microsoft.com/office/officeart/2005/8/layout/orgChart1"/>
    <dgm:cxn modelId="{4083B57C-4AEB-49C4-918C-EF2B22B56EA5}" type="presOf" srcId="{C386FEFF-D149-45CC-9F8E-1F6A3E09EAD8}" destId="{EA7EBEE1-ED53-4F38-AD00-9A50BF0E117A}" srcOrd="0" destOrd="0" presId="urn:microsoft.com/office/officeart/2005/8/layout/orgChart1"/>
    <dgm:cxn modelId="{EB408DBA-0D01-489E-8315-1F6D07F70CC2}" srcId="{62712BE0-33D9-40C2-B8AF-2251E904C0C3}" destId="{64820BDA-02AD-4516-B0FE-068F7DFF4F35}" srcOrd="1" destOrd="0" parTransId="{BC1EBD86-294E-4DC3-A0F9-9FD88BF00437}" sibTransId="{9FCC7F03-34EB-4DDF-A1F0-564B21B4D3A6}"/>
    <dgm:cxn modelId="{7650C516-AAD6-4A7A-A06C-68CAA1611439}" type="presOf" srcId="{36DBB323-081A-4506-B836-DEFB5E6248CC}" destId="{F3109C6B-E94F-4372-B7B4-8149AB91ABC3}" srcOrd="0" destOrd="0" presId="urn:microsoft.com/office/officeart/2005/8/layout/orgChart1"/>
    <dgm:cxn modelId="{7BC252E8-E274-4983-979D-761324B5675D}" type="presOf" srcId="{C1AAE02C-438B-44B1-BBB5-3018B2147120}" destId="{B171B14E-B920-4BA6-BCD6-7D0473D1C280}" srcOrd="0" destOrd="0" presId="urn:microsoft.com/office/officeart/2005/8/layout/orgChart1"/>
    <dgm:cxn modelId="{6D50B60D-A390-40CF-9813-2C0F588324B6}" type="presOf" srcId="{AC560B97-A835-49A6-B05C-DD8EE68ADEC8}" destId="{F850607A-7EED-4D19-83C0-39AABC1D7D75}" srcOrd="0" destOrd="0" presId="urn:microsoft.com/office/officeart/2005/8/layout/orgChart1"/>
    <dgm:cxn modelId="{45F6F688-55BA-4B1D-B75C-EC4657EC5696}" type="presOf" srcId="{EA4991B6-F308-4E23-90C5-E808B234374E}" destId="{2BC3F03E-FDA6-40BC-909D-A707DDC87EB4}" srcOrd="1" destOrd="0" presId="urn:microsoft.com/office/officeart/2005/8/layout/orgChart1"/>
    <dgm:cxn modelId="{BF93A5C2-DE23-42E6-9768-8CF13A717991}" type="presOf" srcId="{30E34849-8056-41BB-A719-155EE09B17EC}" destId="{67183628-E60F-4089-9304-9907356E0D5B}" srcOrd="0" destOrd="0" presId="urn:microsoft.com/office/officeart/2005/8/layout/orgChart1"/>
    <dgm:cxn modelId="{458C2101-876C-459E-8BDB-5FFB64239A08}" type="presOf" srcId="{7E48C02F-5E22-4A00-A37B-E33DE0C0ECC6}" destId="{DAC62094-DC3C-49BD-9EC2-64F0EC78A30F}" srcOrd="0" destOrd="0" presId="urn:microsoft.com/office/officeart/2005/8/layout/orgChart1"/>
    <dgm:cxn modelId="{6A29299C-D50F-4081-88BB-9D91A6CBE8D5}" type="presParOf" srcId="{DE79F2DA-74CA-4CA2-A53A-648C2B0B91AA}" destId="{C1653185-2538-43C6-805F-BA10DD78B21F}" srcOrd="0" destOrd="0" presId="urn:microsoft.com/office/officeart/2005/8/layout/orgChart1"/>
    <dgm:cxn modelId="{E81B92A5-2094-4805-AF7A-7A6B680DD428}" type="presParOf" srcId="{C1653185-2538-43C6-805F-BA10DD78B21F}" destId="{D3754AB3-A783-4895-B7BB-B3EF99D7DB4C}" srcOrd="0" destOrd="0" presId="urn:microsoft.com/office/officeart/2005/8/layout/orgChart1"/>
    <dgm:cxn modelId="{3FB53B46-5B76-47D0-B6ED-9797673373BC}" type="presParOf" srcId="{D3754AB3-A783-4895-B7BB-B3EF99D7DB4C}" destId="{B7B7E772-1333-4B69-BE8C-B770B660A5AB}" srcOrd="0" destOrd="0" presId="urn:microsoft.com/office/officeart/2005/8/layout/orgChart1"/>
    <dgm:cxn modelId="{2D60D018-BF3F-40DE-9532-C9F922F4AA08}" type="presParOf" srcId="{D3754AB3-A783-4895-B7BB-B3EF99D7DB4C}" destId="{1256D65C-EBC7-4CCA-802C-414E72E59488}" srcOrd="1" destOrd="0" presId="urn:microsoft.com/office/officeart/2005/8/layout/orgChart1"/>
    <dgm:cxn modelId="{42C4FC3A-673D-4346-B6DE-BEE05FECBAA4}" type="presParOf" srcId="{C1653185-2538-43C6-805F-BA10DD78B21F}" destId="{6EE43CE7-0268-4112-85EA-522DA5062EC7}" srcOrd="1" destOrd="0" presId="urn:microsoft.com/office/officeart/2005/8/layout/orgChart1"/>
    <dgm:cxn modelId="{430F85C8-0D6B-48A7-9445-0B03E0EE363A}" type="presParOf" srcId="{6EE43CE7-0268-4112-85EA-522DA5062EC7}" destId="{5F8B552B-5110-4D0A-BCA8-1AA6A4CEFBC8}" srcOrd="0" destOrd="0" presId="urn:microsoft.com/office/officeart/2005/8/layout/orgChart1"/>
    <dgm:cxn modelId="{A791B644-8C46-4E36-A9B4-4AC0D0365BB5}" type="presParOf" srcId="{6EE43CE7-0268-4112-85EA-522DA5062EC7}" destId="{D39477C2-E03E-4107-B4E6-717AF250516B}" srcOrd="1" destOrd="0" presId="urn:microsoft.com/office/officeart/2005/8/layout/orgChart1"/>
    <dgm:cxn modelId="{7329DCC9-7280-457A-8DE7-573B4AC95836}" type="presParOf" srcId="{D39477C2-E03E-4107-B4E6-717AF250516B}" destId="{6FD39E11-27BA-4E28-9A1B-3DD687740BB9}" srcOrd="0" destOrd="0" presId="urn:microsoft.com/office/officeart/2005/8/layout/orgChart1"/>
    <dgm:cxn modelId="{712A7581-529A-4ADE-B6A5-6A24DC29FEB8}" type="presParOf" srcId="{6FD39E11-27BA-4E28-9A1B-3DD687740BB9}" destId="{65A7E392-5554-4527-A472-66ECB25D2FD9}" srcOrd="0" destOrd="0" presId="urn:microsoft.com/office/officeart/2005/8/layout/orgChart1"/>
    <dgm:cxn modelId="{E2D256F4-283F-4847-9D60-4D9345FE224E}" type="presParOf" srcId="{6FD39E11-27BA-4E28-9A1B-3DD687740BB9}" destId="{BE936750-EAC4-4B30-BA0E-545CD655BD57}" srcOrd="1" destOrd="0" presId="urn:microsoft.com/office/officeart/2005/8/layout/orgChart1"/>
    <dgm:cxn modelId="{49D405BF-3E34-48FE-B042-7063FF49E1E2}" type="presParOf" srcId="{D39477C2-E03E-4107-B4E6-717AF250516B}" destId="{51831440-C1E9-473E-9819-661F665C7A7A}" srcOrd="1" destOrd="0" presId="urn:microsoft.com/office/officeart/2005/8/layout/orgChart1"/>
    <dgm:cxn modelId="{967B7A3B-FFF8-4FA3-BA09-F69FBC2F9260}" type="presParOf" srcId="{51831440-C1E9-473E-9819-661F665C7A7A}" destId="{CE95E0FC-198B-4CC8-B98C-6AF3BEA8B320}" srcOrd="0" destOrd="0" presId="urn:microsoft.com/office/officeart/2005/8/layout/orgChart1"/>
    <dgm:cxn modelId="{835E00AE-84F0-4FE8-B72E-6DCB02A160F9}" type="presParOf" srcId="{51831440-C1E9-473E-9819-661F665C7A7A}" destId="{04EC4954-47F8-4D60-8D5F-AF4BDACAD450}" srcOrd="1" destOrd="0" presId="urn:microsoft.com/office/officeart/2005/8/layout/orgChart1"/>
    <dgm:cxn modelId="{D94D5677-27A0-4BE8-B04F-69F6A80184C0}" type="presParOf" srcId="{04EC4954-47F8-4D60-8D5F-AF4BDACAD450}" destId="{A51D1462-3D6B-44BC-8024-2CD502FB1BDD}" srcOrd="0" destOrd="0" presId="urn:microsoft.com/office/officeart/2005/8/layout/orgChart1"/>
    <dgm:cxn modelId="{728EDCF0-76C8-4B55-9020-D923FC6E93C5}" type="presParOf" srcId="{A51D1462-3D6B-44BC-8024-2CD502FB1BDD}" destId="{8C4E40F7-202D-47C1-9AD0-7FFB5F04CBD3}" srcOrd="0" destOrd="0" presId="urn:microsoft.com/office/officeart/2005/8/layout/orgChart1"/>
    <dgm:cxn modelId="{B8F0984A-DB60-47F0-85BC-FBD2E3325F21}" type="presParOf" srcId="{A51D1462-3D6B-44BC-8024-2CD502FB1BDD}" destId="{EDED7489-8108-49CB-AF3A-BA0278CBBB8C}" srcOrd="1" destOrd="0" presId="urn:microsoft.com/office/officeart/2005/8/layout/orgChart1"/>
    <dgm:cxn modelId="{ECC8B7FC-C654-4617-8260-DA74A9B8B910}" type="presParOf" srcId="{04EC4954-47F8-4D60-8D5F-AF4BDACAD450}" destId="{EAD66867-831A-4ED9-B93B-F5DE1EA202FA}" srcOrd="1" destOrd="0" presId="urn:microsoft.com/office/officeart/2005/8/layout/orgChart1"/>
    <dgm:cxn modelId="{CBA09AB7-EB2C-4AFA-B871-668963AD2128}" type="presParOf" srcId="{04EC4954-47F8-4D60-8D5F-AF4BDACAD450}" destId="{1847C8FF-D8C1-49C6-9362-F48368DBD94F}" srcOrd="2" destOrd="0" presId="urn:microsoft.com/office/officeart/2005/8/layout/orgChart1"/>
    <dgm:cxn modelId="{7B437B02-F0D4-4821-BC83-5F1BAAD06879}" type="presParOf" srcId="{1847C8FF-D8C1-49C6-9362-F48368DBD94F}" destId="{9192E30D-42F3-4D26-996C-4A40A4C4ED04}" srcOrd="0" destOrd="0" presId="urn:microsoft.com/office/officeart/2005/8/layout/orgChart1"/>
    <dgm:cxn modelId="{D1FDA25F-C624-41B7-A259-2B7A8D09F37C}" type="presParOf" srcId="{1847C8FF-D8C1-49C6-9362-F48368DBD94F}" destId="{E449A787-A92A-4AB8-8F28-80B2F1C9EFA3}" srcOrd="1" destOrd="0" presId="urn:microsoft.com/office/officeart/2005/8/layout/orgChart1"/>
    <dgm:cxn modelId="{D9B281B6-574E-40F8-80D2-FBD5A496B58B}" type="presParOf" srcId="{E449A787-A92A-4AB8-8F28-80B2F1C9EFA3}" destId="{1B6ADA8B-93D3-409A-99FB-3776EA1BBF82}" srcOrd="0" destOrd="0" presId="urn:microsoft.com/office/officeart/2005/8/layout/orgChart1"/>
    <dgm:cxn modelId="{FC6CB114-96C6-4402-A6C7-AD86B6D03112}" type="presParOf" srcId="{1B6ADA8B-93D3-409A-99FB-3776EA1BBF82}" destId="{CA0B5978-1DDA-493D-8C79-0855D6DE2121}" srcOrd="0" destOrd="0" presId="urn:microsoft.com/office/officeart/2005/8/layout/orgChart1"/>
    <dgm:cxn modelId="{980301AA-998A-4534-A56E-DBCB62899256}" type="presParOf" srcId="{1B6ADA8B-93D3-409A-99FB-3776EA1BBF82}" destId="{6576815E-C1C6-4801-A939-65F7136AA42B}" srcOrd="1" destOrd="0" presId="urn:microsoft.com/office/officeart/2005/8/layout/orgChart1"/>
    <dgm:cxn modelId="{B6176F31-3F94-406F-B1EE-0B5CE2474935}" type="presParOf" srcId="{E449A787-A92A-4AB8-8F28-80B2F1C9EFA3}" destId="{A501E1FF-6FBB-4B1A-9834-8DF695C129B5}" srcOrd="1" destOrd="0" presId="urn:microsoft.com/office/officeart/2005/8/layout/orgChart1"/>
    <dgm:cxn modelId="{7423A297-66EF-4C27-B2B2-3DD47C07B23B}" type="presParOf" srcId="{A501E1FF-6FBB-4B1A-9834-8DF695C129B5}" destId="{73068DAC-E1A7-4887-882D-8B7D0FECF71B}" srcOrd="0" destOrd="0" presId="urn:microsoft.com/office/officeart/2005/8/layout/orgChart1"/>
    <dgm:cxn modelId="{6A2466BD-5227-4B89-93CF-6410E6F8695B}" type="presParOf" srcId="{A501E1FF-6FBB-4B1A-9834-8DF695C129B5}" destId="{AB87E63A-9FDC-40B6-9F5E-D363625EF411}" srcOrd="1" destOrd="0" presId="urn:microsoft.com/office/officeart/2005/8/layout/orgChart1"/>
    <dgm:cxn modelId="{D2DFF825-958A-4A61-B53C-A96AD1C4673D}" type="presParOf" srcId="{AB87E63A-9FDC-40B6-9F5E-D363625EF411}" destId="{BDCC45F2-213E-4057-8696-B68A869CEE97}" srcOrd="0" destOrd="0" presId="urn:microsoft.com/office/officeart/2005/8/layout/orgChart1"/>
    <dgm:cxn modelId="{7CF606B0-6621-461F-91CE-8212D5F1A9D9}" type="presParOf" srcId="{BDCC45F2-213E-4057-8696-B68A869CEE97}" destId="{D76B4357-0A6A-42B4-BFCD-683017EF1EF1}" srcOrd="0" destOrd="0" presId="urn:microsoft.com/office/officeart/2005/8/layout/orgChart1"/>
    <dgm:cxn modelId="{AB0C5571-4F56-4FCA-A5AD-BBE9E2D39D20}" type="presParOf" srcId="{BDCC45F2-213E-4057-8696-B68A869CEE97}" destId="{DD9EE4AD-E65C-4177-924A-11057D597EE3}" srcOrd="1" destOrd="0" presId="urn:microsoft.com/office/officeart/2005/8/layout/orgChart1"/>
    <dgm:cxn modelId="{A3A653A9-9F6A-4E9A-8820-9845D550EC5F}" type="presParOf" srcId="{AB87E63A-9FDC-40B6-9F5E-D363625EF411}" destId="{22A7DBE2-09B0-4391-B503-2484615E29EB}" srcOrd="1" destOrd="0" presId="urn:microsoft.com/office/officeart/2005/8/layout/orgChart1"/>
    <dgm:cxn modelId="{1DEF7C3F-AF94-48DB-9739-F869E3041DA9}" type="presParOf" srcId="{AB87E63A-9FDC-40B6-9F5E-D363625EF411}" destId="{D6E403EB-F21A-4818-90A0-FB6D9DECDA9C}" srcOrd="2" destOrd="0" presId="urn:microsoft.com/office/officeart/2005/8/layout/orgChart1"/>
    <dgm:cxn modelId="{41EA728D-BBA5-4EB0-AC7C-8C3E9319EE9A}" type="presParOf" srcId="{A501E1FF-6FBB-4B1A-9834-8DF695C129B5}" destId="{18648547-DD90-4456-B0DB-39D690ECDA4F}" srcOrd="2" destOrd="0" presId="urn:microsoft.com/office/officeart/2005/8/layout/orgChart1"/>
    <dgm:cxn modelId="{06F2A68E-F83B-4DCF-81C3-A606479AD5C9}" type="presParOf" srcId="{A501E1FF-6FBB-4B1A-9834-8DF695C129B5}" destId="{BAF83E94-DF76-4908-BA6F-6152EF0A3164}" srcOrd="3" destOrd="0" presId="urn:microsoft.com/office/officeart/2005/8/layout/orgChart1"/>
    <dgm:cxn modelId="{39F12802-5593-4D2F-8B91-60EE1C937148}" type="presParOf" srcId="{BAF83E94-DF76-4908-BA6F-6152EF0A3164}" destId="{0FB0227B-7C12-4F85-862A-653C5D1AB236}" srcOrd="0" destOrd="0" presId="urn:microsoft.com/office/officeart/2005/8/layout/orgChart1"/>
    <dgm:cxn modelId="{938D1866-555B-4B66-AC77-372B0A7E0DD8}" type="presParOf" srcId="{0FB0227B-7C12-4F85-862A-653C5D1AB236}" destId="{B6D81AB5-37CD-4C5E-85F0-88EB7743281D}" srcOrd="0" destOrd="0" presId="urn:microsoft.com/office/officeart/2005/8/layout/orgChart1"/>
    <dgm:cxn modelId="{4458A298-8922-41A5-987F-B77E354DFFCE}" type="presParOf" srcId="{0FB0227B-7C12-4F85-862A-653C5D1AB236}" destId="{B929D0C3-45B9-45C3-9716-B4185FD41560}" srcOrd="1" destOrd="0" presId="urn:microsoft.com/office/officeart/2005/8/layout/orgChart1"/>
    <dgm:cxn modelId="{8D1229C4-C214-4AB1-9A48-EDA593B49B1A}" type="presParOf" srcId="{BAF83E94-DF76-4908-BA6F-6152EF0A3164}" destId="{97F8F599-AD86-44D8-8ED4-99FFB19C1FDC}" srcOrd="1" destOrd="0" presId="urn:microsoft.com/office/officeart/2005/8/layout/orgChart1"/>
    <dgm:cxn modelId="{8561749C-E199-4D02-B7B4-5C6E4D635D8A}" type="presParOf" srcId="{BAF83E94-DF76-4908-BA6F-6152EF0A3164}" destId="{B93A7480-4A27-41C0-9939-47E9EA8091DF}" srcOrd="2" destOrd="0" presId="urn:microsoft.com/office/officeart/2005/8/layout/orgChart1"/>
    <dgm:cxn modelId="{E6FFD936-907D-429B-80A6-101D9022FCC8}" type="presParOf" srcId="{E449A787-A92A-4AB8-8F28-80B2F1C9EFA3}" destId="{BFD48D02-280B-48B8-8DCD-40F44B1B651F}" srcOrd="2" destOrd="0" presId="urn:microsoft.com/office/officeart/2005/8/layout/orgChart1"/>
    <dgm:cxn modelId="{7FB81910-5123-4872-9F16-44498889BAF2}" type="presParOf" srcId="{BFD48D02-280B-48B8-8DCD-40F44B1B651F}" destId="{5898AB40-CBA5-4BDF-B694-FF0794DC1FF8}" srcOrd="0" destOrd="0" presId="urn:microsoft.com/office/officeart/2005/8/layout/orgChart1"/>
    <dgm:cxn modelId="{0A841F1F-E98D-4521-BBB8-ACD61B11F108}" type="presParOf" srcId="{BFD48D02-280B-48B8-8DCD-40F44B1B651F}" destId="{1D402871-F0D3-4B0E-B165-D053B85A14D4}" srcOrd="1" destOrd="0" presId="urn:microsoft.com/office/officeart/2005/8/layout/orgChart1"/>
    <dgm:cxn modelId="{9D5DB20E-27BF-46A4-8364-5105C966F53F}" type="presParOf" srcId="{1D402871-F0D3-4B0E-B165-D053B85A14D4}" destId="{2A95AF80-3383-42CF-8A7E-F44D375495CD}" srcOrd="0" destOrd="0" presId="urn:microsoft.com/office/officeart/2005/8/layout/orgChart1"/>
    <dgm:cxn modelId="{1611C7AA-7A05-4AAA-853E-A01987F548BC}" type="presParOf" srcId="{2A95AF80-3383-42CF-8A7E-F44D375495CD}" destId="{2784635B-31A0-454B-9C28-BFEABEBE24AD}" srcOrd="0" destOrd="0" presId="urn:microsoft.com/office/officeart/2005/8/layout/orgChart1"/>
    <dgm:cxn modelId="{CA9384BA-EA0D-49AD-9BA9-2B2E03F70DE4}" type="presParOf" srcId="{2A95AF80-3383-42CF-8A7E-F44D375495CD}" destId="{A9340E76-97B3-486E-9773-475EAC857FD3}" srcOrd="1" destOrd="0" presId="urn:microsoft.com/office/officeart/2005/8/layout/orgChart1"/>
    <dgm:cxn modelId="{A249ACE8-D97C-4473-B580-E2A3F4AEFC39}" type="presParOf" srcId="{1D402871-F0D3-4B0E-B165-D053B85A14D4}" destId="{AB8FC33D-78B1-488C-AB85-FCFA9D7A6254}" srcOrd="1" destOrd="0" presId="urn:microsoft.com/office/officeart/2005/8/layout/orgChart1"/>
    <dgm:cxn modelId="{195DB7BC-3C38-497B-B26B-8F1440BFB52B}" type="presParOf" srcId="{1D402871-F0D3-4B0E-B165-D053B85A14D4}" destId="{0DCD2059-42F7-4A6B-9603-489CD86547A1}" srcOrd="2" destOrd="0" presId="urn:microsoft.com/office/officeart/2005/8/layout/orgChart1"/>
    <dgm:cxn modelId="{4F464B0D-912D-438C-8EB8-08B4598137D9}" type="presParOf" srcId="{BFD48D02-280B-48B8-8DCD-40F44B1B651F}" destId="{8DB6F227-AC30-421F-9EC7-80CB169A94D7}" srcOrd="2" destOrd="0" presId="urn:microsoft.com/office/officeart/2005/8/layout/orgChart1"/>
    <dgm:cxn modelId="{4CE906F8-CE0F-47BB-BEA8-A36147258FF1}" type="presParOf" srcId="{BFD48D02-280B-48B8-8DCD-40F44B1B651F}" destId="{B67500E5-AF6C-4F0E-9F53-928759313CA4}" srcOrd="3" destOrd="0" presId="urn:microsoft.com/office/officeart/2005/8/layout/orgChart1"/>
    <dgm:cxn modelId="{244B9573-8146-4F7E-9D7A-696F3A00DD81}" type="presParOf" srcId="{B67500E5-AF6C-4F0E-9F53-928759313CA4}" destId="{B0E907AC-6B84-4152-891A-DFB924C4BC39}" srcOrd="0" destOrd="0" presId="urn:microsoft.com/office/officeart/2005/8/layout/orgChart1"/>
    <dgm:cxn modelId="{D7392A68-3585-4ADC-B74A-77EFF5FA2E6F}" type="presParOf" srcId="{B0E907AC-6B84-4152-891A-DFB924C4BC39}" destId="{F9CB9740-811E-47CE-9825-E6671591C098}" srcOrd="0" destOrd="0" presId="urn:microsoft.com/office/officeart/2005/8/layout/orgChart1"/>
    <dgm:cxn modelId="{57085E55-38AC-4ECC-8551-401B3030C7DE}" type="presParOf" srcId="{B0E907AC-6B84-4152-891A-DFB924C4BC39}" destId="{9BD6073A-F100-4681-A479-EF27BEF78297}" srcOrd="1" destOrd="0" presId="urn:microsoft.com/office/officeart/2005/8/layout/orgChart1"/>
    <dgm:cxn modelId="{3A26B938-A99B-486A-87F3-78FE023170ED}" type="presParOf" srcId="{B67500E5-AF6C-4F0E-9F53-928759313CA4}" destId="{BAA39F69-3092-45C4-8CCC-45490BC72325}" srcOrd="1" destOrd="0" presId="urn:microsoft.com/office/officeart/2005/8/layout/orgChart1"/>
    <dgm:cxn modelId="{088F9E11-A2F0-436A-82F7-87E9F0182476}" type="presParOf" srcId="{B67500E5-AF6C-4F0E-9F53-928759313CA4}" destId="{C405F7E4-990D-4FA0-9B02-C294B79C7DFC}" srcOrd="2" destOrd="0" presId="urn:microsoft.com/office/officeart/2005/8/layout/orgChart1"/>
    <dgm:cxn modelId="{C1EE6A04-660A-4360-9DF7-C94050FA90D4}" type="presParOf" srcId="{BFD48D02-280B-48B8-8DCD-40F44B1B651F}" destId="{F3109C6B-E94F-4372-B7B4-8149AB91ABC3}" srcOrd="4" destOrd="0" presId="urn:microsoft.com/office/officeart/2005/8/layout/orgChart1"/>
    <dgm:cxn modelId="{BE152F9A-9ACC-4220-A4FB-B5C5CB71E3F1}" type="presParOf" srcId="{BFD48D02-280B-48B8-8DCD-40F44B1B651F}" destId="{F8FA0D8C-7F8D-4427-8423-A0D6595BAC64}" srcOrd="5" destOrd="0" presId="urn:microsoft.com/office/officeart/2005/8/layout/orgChart1"/>
    <dgm:cxn modelId="{2A85CE74-5285-4C13-9493-EFF4808AEFE6}" type="presParOf" srcId="{F8FA0D8C-7F8D-4427-8423-A0D6595BAC64}" destId="{A5027571-26E0-41AB-AED2-25AAA917CE0C}" srcOrd="0" destOrd="0" presId="urn:microsoft.com/office/officeart/2005/8/layout/orgChart1"/>
    <dgm:cxn modelId="{A176AA3E-2C21-4BFE-B26E-B3672B005784}" type="presParOf" srcId="{A5027571-26E0-41AB-AED2-25AAA917CE0C}" destId="{B171B14E-B920-4BA6-BCD6-7D0473D1C280}" srcOrd="0" destOrd="0" presId="urn:microsoft.com/office/officeart/2005/8/layout/orgChart1"/>
    <dgm:cxn modelId="{208FCE18-5FF4-4D7C-8245-2B6839563D01}" type="presParOf" srcId="{A5027571-26E0-41AB-AED2-25AAA917CE0C}" destId="{409B0928-1921-438E-94CD-F4255DE40DFF}" srcOrd="1" destOrd="0" presId="urn:microsoft.com/office/officeart/2005/8/layout/orgChart1"/>
    <dgm:cxn modelId="{DD3FDF80-E990-46DE-AF52-05BC41EA74AA}" type="presParOf" srcId="{F8FA0D8C-7F8D-4427-8423-A0D6595BAC64}" destId="{AE462701-67B2-421A-831C-544AF51EC430}" srcOrd="1" destOrd="0" presId="urn:microsoft.com/office/officeart/2005/8/layout/orgChart1"/>
    <dgm:cxn modelId="{7C9DF998-C707-4FED-9245-4EC4D37A514D}" type="presParOf" srcId="{F8FA0D8C-7F8D-4427-8423-A0D6595BAC64}" destId="{CD388C38-C556-4743-99F2-462EDE9D54E9}" srcOrd="2" destOrd="0" presId="urn:microsoft.com/office/officeart/2005/8/layout/orgChart1"/>
    <dgm:cxn modelId="{F75FA158-4D3D-4C47-89B0-8F5EF85001A1}" type="presParOf" srcId="{1847C8FF-D8C1-49C6-9362-F48368DBD94F}" destId="{EA7EBEE1-ED53-4F38-AD00-9A50BF0E117A}" srcOrd="2" destOrd="0" presId="urn:microsoft.com/office/officeart/2005/8/layout/orgChart1"/>
    <dgm:cxn modelId="{8A3E2376-AE2C-45C5-A2BF-BE2DE386D373}" type="presParOf" srcId="{1847C8FF-D8C1-49C6-9362-F48368DBD94F}" destId="{74C03284-7532-4272-9AE0-CD9A1E2224CE}" srcOrd="3" destOrd="0" presId="urn:microsoft.com/office/officeart/2005/8/layout/orgChart1"/>
    <dgm:cxn modelId="{FDC548C6-7EDB-40CA-BF11-C8D10F58E646}" type="presParOf" srcId="{74C03284-7532-4272-9AE0-CD9A1E2224CE}" destId="{B6A06523-C63E-458C-9498-054C5F19D0DC}" srcOrd="0" destOrd="0" presId="urn:microsoft.com/office/officeart/2005/8/layout/orgChart1"/>
    <dgm:cxn modelId="{7BC992B5-9A55-42E3-AA6C-2336BDF0AD43}" type="presParOf" srcId="{B6A06523-C63E-458C-9498-054C5F19D0DC}" destId="{8DB133B2-9A22-40CF-A0C8-CE3E6996A193}" srcOrd="0" destOrd="0" presId="urn:microsoft.com/office/officeart/2005/8/layout/orgChart1"/>
    <dgm:cxn modelId="{52E2E257-27EA-464F-AE18-0E6DB7A19FF1}" type="presParOf" srcId="{B6A06523-C63E-458C-9498-054C5F19D0DC}" destId="{8C975F34-FE39-4431-8F12-70E679E28553}" srcOrd="1" destOrd="0" presId="urn:microsoft.com/office/officeart/2005/8/layout/orgChart1"/>
    <dgm:cxn modelId="{0048F590-2F77-4DF6-B5F8-95835B007462}" type="presParOf" srcId="{74C03284-7532-4272-9AE0-CD9A1E2224CE}" destId="{039EA9B3-B44A-4408-83CE-D206258637BA}" srcOrd="1" destOrd="0" presId="urn:microsoft.com/office/officeart/2005/8/layout/orgChart1"/>
    <dgm:cxn modelId="{C33B0A83-CB34-4B4D-B0E7-101B4ED091C8}" type="presParOf" srcId="{74C03284-7532-4272-9AE0-CD9A1E2224CE}" destId="{84F6EE92-AA11-47D9-8C5B-7E2A326DEA98}" srcOrd="2" destOrd="0" presId="urn:microsoft.com/office/officeart/2005/8/layout/orgChart1"/>
    <dgm:cxn modelId="{8EFD519A-7DFD-4E86-8E74-1D4E792D3328}" type="presParOf" srcId="{84F6EE92-AA11-47D9-8C5B-7E2A326DEA98}" destId="{EAE1BCDC-A37B-45E2-B221-3F0237207661}" srcOrd="0" destOrd="0" presId="urn:microsoft.com/office/officeart/2005/8/layout/orgChart1"/>
    <dgm:cxn modelId="{34FD240D-4E87-467C-BB14-39EEE23B4A95}" type="presParOf" srcId="{84F6EE92-AA11-47D9-8C5B-7E2A326DEA98}" destId="{6E5AB995-BF14-47F1-89B5-B214C540610F}" srcOrd="1" destOrd="0" presId="urn:microsoft.com/office/officeart/2005/8/layout/orgChart1"/>
    <dgm:cxn modelId="{3E87C90A-9590-472F-9D21-6BBF04A8A127}" type="presParOf" srcId="{6E5AB995-BF14-47F1-89B5-B214C540610F}" destId="{7C832D64-E9C2-4A1D-A7E9-69D5AAA0CB3E}" srcOrd="0" destOrd="0" presId="urn:microsoft.com/office/officeart/2005/8/layout/orgChart1"/>
    <dgm:cxn modelId="{2726384B-EA62-42F9-A802-90FDADD14117}" type="presParOf" srcId="{7C832D64-E9C2-4A1D-A7E9-69D5AAA0CB3E}" destId="{9B20D172-0C95-438A-BBD1-87790C1FB480}" srcOrd="0" destOrd="0" presId="urn:microsoft.com/office/officeart/2005/8/layout/orgChart1"/>
    <dgm:cxn modelId="{50E6DC5D-D079-433B-8874-90DC1E820D6E}" type="presParOf" srcId="{7C832D64-E9C2-4A1D-A7E9-69D5AAA0CB3E}" destId="{D774A618-A440-4DEE-8907-A0FF0DAF7BE0}" srcOrd="1" destOrd="0" presId="urn:microsoft.com/office/officeart/2005/8/layout/orgChart1"/>
    <dgm:cxn modelId="{3A640BD5-AB38-4970-B732-3713A00629C4}" type="presParOf" srcId="{6E5AB995-BF14-47F1-89B5-B214C540610F}" destId="{7CFFE0CF-0D45-4557-A0E6-C5DC58D23D7F}" srcOrd="1" destOrd="0" presId="urn:microsoft.com/office/officeart/2005/8/layout/orgChart1"/>
    <dgm:cxn modelId="{F092971D-A5C9-423D-91BD-D9B820A8AAAB}" type="presParOf" srcId="{6E5AB995-BF14-47F1-89B5-B214C540610F}" destId="{43C3560E-B1E7-49F4-95B9-C94FD85BAC63}" srcOrd="2" destOrd="0" presId="urn:microsoft.com/office/officeart/2005/8/layout/orgChart1"/>
    <dgm:cxn modelId="{B7A11060-2FED-4CC4-9B82-4483503A8C3D}" type="presParOf" srcId="{84F6EE92-AA11-47D9-8C5B-7E2A326DEA98}" destId="{4C8A99F0-C626-4179-A171-1D49FD17D775}" srcOrd="2" destOrd="0" presId="urn:microsoft.com/office/officeart/2005/8/layout/orgChart1"/>
    <dgm:cxn modelId="{7B2BC592-F6E2-44D2-ADAA-380FA4E08F27}" type="presParOf" srcId="{84F6EE92-AA11-47D9-8C5B-7E2A326DEA98}" destId="{2B40870F-B05B-45AE-9484-D46C3BB191F5}" srcOrd="3" destOrd="0" presId="urn:microsoft.com/office/officeart/2005/8/layout/orgChart1"/>
    <dgm:cxn modelId="{C97AEFF7-D22B-4D86-B0DB-FD1B2ECD915B}" type="presParOf" srcId="{2B40870F-B05B-45AE-9484-D46C3BB191F5}" destId="{B7BB2D97-F5F4-45B3-9B0E-E816264854C5}" srcOrd="0" destOrd="0" presId="urn:microsoft.com/office/officeart/2005/8/layout/orgChart1"/>
    <dgm:cxn modelId="{14210479-B67C-4F96-B8F9-72EC0ACDE2F0}" type="presParOf" srcId="{B7BB2D97-F5F4-45B3-9B0E-E816264854C5}" destId="{23A076EB-70AA-4FCE-B7FD-08710F3101DC}" srcOrd="0" destOrd="0" presId="urn:microsoft.com/office/officeart/2005/8/layout/orgChart1"/>
    <dgm:cxn modelId="{26ACBD12-A6A1-4C75-AD66-FE84E49DB93E}" type="presParOf" srcId="{B7BB2D97-F5F4-45B3-9B0E-E816264854C5}" destId="{9B857AA1-538C-486C-854F-A37F4F617F28}" srcOrd="1" destOrd="0" presId="urn:microsoft.com/office/officeart/2005/8/layout/orgChart1"/>
    <dgm:cxn modelId="{B829C13B-389D-4C0C-BBFC-BD53FFC325CC}" type="presParOf" srcId="{2B40870F-B05B-45AE-9484-D46C3BB191F5}" destId="{8BC0CB4B-CE35-4C33-8F92-A03B1567456A}" srcOrd="1" destOrd="0" presId="urn:microsoft.com/office/officeart/2005/8/layout/orgChart1"/>
    <dgm:cxn modelId="{9C8AAA7C-CF83-4A7E-9716-AB3EBF4137FA}" type="presParOf" srcId="{2B40870F-B05B-45AE-9484-D46C3BB191F5}" destId="{0AF1F7CF-2908-447A-BD81-81A3C11C54F3}" srcOrd="2" destOrd="0" presId="urn:microsoft.com/office/officeart/2005/8/layout/orgChart1"/>
    <dgm:cxn modelId="{F72C2B1B-98E0-4DA4-A6FD-4CBC7BBE5922}" type="presParOf" srcId="{84F6EE92-AA11-47D9-8C5B-7E2A326DEA98}" destId="{58AA812F-A8C0-4FF2-8523-7FE2EF95B996}" srcOrd="4" destOrd="0" presId="urn:microsoft.com/office/officeart/2005/8/layout/orgChart1"/>
    <dgm:cxn modelId="{CB8787B8-633D-45B9-8CFA-2A049C455E27}" type="presParOf" srcId="{84F6EE92-AA11-47D9-8C5B-7E2A326DEA98}" destId="{BF93E5F3-AF1E-48F8-99AB-F5FB545C6F67}" srcOrd="5" destOrd="0" presId="urn:microsoft.com/office/officeart/2005/8/layout/orgChart1"/>
    <dgm:cxn modelId="{8B76E8FB-FAAB-4BF6-864A-085301BD735B}" type="presParOf" srcId="{BF93E5F3-AF1E-48F8-99AB-F5FB545C6F67}" destId="{532B7DFF-F64C-4721-9DB2-DD1AFBA561AE}" srcOrd="0" destOrd="0" presId="urn:microsoft.com/office/officeart/2005/8/layout/orgChart1"/>
    <dgm:cxn modelId="{5E7F8EF2-C1CC-4E5F-9C15-358A3C51D624}" type="presParOf" srcId="{532B7DFF-F64C-4721-9DB2-DD1AFBA561AE}" destId="{39A62800-AFBA-47DC-A5F8-757502E5EC9D}" srcOrd="0" destOrd="0" presId="urn:microsoft.com/office/officeart/2005/8/layout/orgChart1"/>
    <dgm:cxn modelId="{498657A6-4DCA-4E5C-B5F7-4582F7B2933F}" type="presParOf" srcId="{532B7DFF-F64C-4721-9DB2-DD1AFBA561AE}" destId="{8E85C5E9-B74D-41C1-A049-E4F60C311366}" srcOrd="1" destOrd="0" presId="urn:microsoft.com/office/officeart/2005/8/layout/orgChart1"/>
    <dgm:cxn modelId="{33168067-605F-495C-8139-6DAD77D4F202}" type="presParOf" srcId="{BF93E5F3-AF1E-48F8-99AB-F5FB545C6F67}" destId="{CF84F007-8990-4EC5-9CB3-068FBD0C78EC}" srcOrd="1" destOrd="0" presId="urn:microsoft.com/office/officeart/2005/8/layout/orgChart1"/>
    <dgm:cxn modelId="{4C7A7A86-F390-419E-B63C-71C74BAEC8C5}" type="presParOf" srcId="{BF93E5F3-AF1E-48F8-99AB-F5FB545C6F67}" destId="{6BE6EB03-F7B2-4A69-8B9E-1B98867ABDAF}" srcOrd="2" destOrd="0" presId="urn:microsoft.com/office/officeart/2005/8/layout/orgChart1"/>
    <dgm:cxn modelId="{D0E9FFDA-4DE1-4D09-82B6-55DB5BBABBAA}" type="presParOf" srcId="{84F6EE92-AA11-47D9-8C5B-7E2A326DEA98}" destId="{1E5C7654-0933-48EF-BF34-335A3F2E9D78}" srcOrd="6" destOrd="0" presId="urn:microsoft.com/office/officeart/2005/8/layout/orgChart1"/>
    <dgm:cxn modelId="{FB8C3A1D-DB94-4C9B-8305-D16F4F596355}" type="presParOf" srcId="{84F6EE92-AA11-47D9-8C5B-7E2A326DEA98}" destId="{01A10F46-28CF-49E9-925F-6AA64339FF7F}" srcOrd="7" destOrd="0" presId="urn:microsoft.com/office/officeart/2005/8/layout/orgChart1"/>
    <dgm:cxn modelId="{72E31B94-68AF-4063-B6B0-FFA7ECC58B9D}" type="presParOf" srcId="{01A10F46-28CF-49E9-925F-6AA64339FF7F}" destId="{5336E2CF-321F-4C26-84BE-D2504BD4392F}" srcOrd="0" destOrd="0" presId="urn:microsoft.com/office/officeart/2005/8/layout/orgChart1"/>
    <dgm:cxn modelId="{41985D6F-6346-40EF-9386-8B2B35CC4037}" type="presParOf" srcId="{5336E2CF-321F-4C26-84BE-D2504BD4392F}" destId="{EDBA932A-94B5-4AB8-B2B4-9FABDB247DE6}" srcOrd="0" destOrd="0" presId="urn:microsoft.com/office/officeart/2005/8/layout/orgChart1"/>
    <dgm:cxn modelId="{0E3CF83E-07A6-4B2B-86A6-55D8A370B007}" type="presParOf" srcId="{5336E2CF-321F-4C26-84BE-D2504BD4392F}" destId="{F69331DB-A583-404C-A064-F0B12845F5EB}" srcOrd="1" destOrd="0" presId="urn:microsoft.com/office/officeart/2005/8/layout/orgChart1"/>
    <dgm:cxn modelId="{3D2215AE-C5C9-4966-965F-ED578BB2EEFA}" type="presParOf" srcId="{01A10F46-28CF-49E9-925F-6AA64339FF7F}" destId="{C3DF6B53-884A-4D43-90A3-A0E6E871828D}" srcOrd="1" destOrd="0" presId="urn:microsoft.com/office/officeart/2005/8/layout/orgChart1"/>
    <dgm:cxn modelId="{386F5FDF-D118-4E4C-807D-AA8F10D3E147}" type="presParOf" srcId="{01A10F46-28CF-49E9-925F-6AA64339FF7F}" destId="{28BF1E04-6EA8-4E52-B2F8-B959FA57E488}" srcOrd="2" destOrd="0" presId="urn:microsoft.com/office/officeart/2005/8/layout/orgChart1"/>
    <dgm:cxn modelId="{70676B85-0763-4BA4-AFED-F83A566CC1AB}" type="presParOf" srcId="{84F6EE92-AA11-47D9-8C5B-7E2A326DEA98}" destId="{B365796C-FCF1-45E4-80F1-F7A4C4336C20}" srcOrd="8" destOrd="0" presId="urn:microsoft.com/office/officeart/2005/8/layout/orgChart1"/>
    <dgm:cxn modelId="{E536A7C3-953F-4C89-A981-9DCE18C3C0BC}" type="presParOf" srcId="{84F6EE92-AA11-47D9-8C5B-7E2A326DEA98}" destId="{78A2B2B0-BD75-4A48-80E4-0B7D2ECCD9D6}" srcOrd="9" destOrd="0" presId="urn:microsoft.com/office/officeart/2005/8/layout/orgChart1"/>
    <dgm:cxn modelId="{8F49C5E2-C8B3-49CD-969F-09BD4ED327D5}" type="presParOf" srcId="{78A2B2B0-BD75-4A48-80E4-0B7D2ECCD9D6}" destId="{1423CE8E-5ED8-48E1-A614-118F82617A5E}" srcOrd="0" destOrd="0" presId="urn:microsoft.com/office/officeart/2005/8/layout/orgChart1"/>
    <dgm:cxn modelId="{29186B3A-71C3-4424-8CC8-52A4F6F8476C}" type="presParOf" srcId="{1423CE8E-5ED8-48E1-A614-118F82617A5E}" destId="{54FFF672-7448-4D87-9BDC-034783A4A2A9}" srcOrd="0" destOrd="0" presId="urn:microsoft.com/office/officeart/2005/8/layout/orgChart1"/>
    <dgm:cxn modelId="{973A4C29-0577-48C7-810E-0A1CC91275AC}" type="presParOf" srcId="{1423CE8E-5ED8-48E1-A614-118F82617A5E}" destId="{14ED44FF-7635-4C0E-9F7B-876589D1AACA}" srcOrd="1" destOrd="0" presId="urn:microsoft.com/office/officeart/2005/8/layout/orgChart1"/>
    <dgm:cxn modelId="{61BA8335-C64A-4624-B532-C4A176470780}" type="presParOf" srcId="{78A2B2B0-BD75-4A48-80E4-0B7D2ECCD9D6}" destId="{0B348712-A074-4CF7-B569-D8B6589A2F31}" srcOrd="1" destOrd="0" presId="urn:microsoft.com/office/officeart/2005/8/layout/orgChart1"/>
    <dgm:cxn modelId="{473172F6-5612-4810-8244-75DC1A82420A}" type="presParOf" srcId="{78A2B2B0-BD75-4A48-80E4-0B7D2ECCD9D6}" destId="{64A41159-CD44-45BF-AA85-75F31D1AF075}" srcOrd="2" destOrd="0" presId="urn:microsoft.com/office/officeart/2005/8/layout/orgChart1"/>
    <dgm:cxn modelId="{DA183234-436A-485E-8F3C-EA0FD61FA595}" type="presParOf" srcId="{D39477C2-E03E-4107-B4E6-717AF250516B}" destId="{E6ED366C-25E1-4C1D-8E6D-8A7599DD3205}" srcOrd="2" destOrd="0" presId="urn:microsoft.com/office/officeart/2005/8/layout/orgChart1"/>
    <dgm:cxn modelId="{8AA8496B-F295-441F-BCB9-72567AEB1454}" type="presParOf" srcId="{E6ED366C-25E1-4C1D-8E6D-8A7599DD3205}" destId="{FDD86121-C911-45B9-8A41-417AF5987D44}" srcOrd="0" destOrd="0" presId="urn:microsoft.com/office/officeart/2005/8/layout/orgChart1"/>
    <dgm:cxn modelId="{238FBE64-A77E-4A73-BEBE-EA4EA85A2B71}" type="presParOf" srcId="{E6ED366C-25E1-4C1D-8E6D-8A7599DD3205}" destId="{1787A229-51C1-4D98-8300-FF2B3C3D2CCB}" srcOrd="1" destOrd="0" presId="urn:microsoft.com/office/officeart/2005/8/layout/orgChart1"/>
    <dgm:cxn modelId="{F7DF248D-C6B6-4EBE-A070-30C504B24EE7}" type="presParOf" srcId="{1787A229-51C1-4D98-8300-FF2B3C3D2CCB}" destId="{E82FD94A-C9EE-456A-B7EA-9944CD0287A5}" srcOrd="0" destOrd="0" presId="urn:microsoft.com/office/officeart/2005/8/layout/orgChart1"/>
    <dgm:cxn modelId="{9BD6F29C-0797-4615-90C6-4F8D249AF073}" type="presParOf" srcId="{E82FD94A-C9EE-456A-B7EA-9944CD0287A5}" destId="{C77A4AF6-E909-4191-9420-9EA3AB8DCAA1}" srcOrd="0" destOrd="0" presId="urn:microsoft.com/office/officeart/2005/8/layout/orgChart1"/>
    <dgm:cxn modelId="{DA5CF72B-F253-4404-8D42-09976838D1A3}" type="presParOf" srcId="{E82FD94A-C9EE-456A-B7EA-9944CD0287A5}" destId="{3307D2DB-2B62-4E49-8177-8D1E631C561B}" srcOrd="1" destOrd="0" presId="urn:microsoft.com/office/officeart/2005/8/layout/orgChart1"/>
    <dgm:cxn modelId="{2D36AD1E-D96D-4B44-9A94-2CD13FD4C6FE}" type="presParOf" srcId="{1787A229-51C1-4D98-8300-FF2B3C3D2CCB}" destId="{737CDA1C-09E8-45F9-8092-CE3998E1C06E}" srcOrd="1" destOrd="0" presId="urn:microsoft.com/office/officeart/2005/8/layout/orgChart1"/>
    <dgm:cxn modelId="{36D07DD1-B842-4D40-9055-51A6F160238A}" type="presParOf" srcId="{1787A229-51C1-4D98-8300-FF2B3C3D2CCB}" destId="{981E5FB2-4658-4545-935E-3E5E790E6755}" srcOrd="2" destOrd="0" presId="urn:microsoft.com/office/officeart/2005/8/layout/orgChart1"/>
    <dgm:cxn modelId="{FEABBF49-0C98-4EEF-A6E9-756C51A8C224}" type="presParOf" srcId="{981E5FB2-4658-4545-935E-3E5E790E6755}" destId="{3C864E38-FF71-442D-ADA5-104778B1BDF5}" srcOrd="0" destOrd="0" presId="urn:microsoft.com/office/officeart/2005/8/layout/orgChart1"/>
    <dgm:cxn modelId="{AA1ADCB9-1FE9-4273-AD39-30192A1D1CAF}" type="presParOf" srcId="{981E5FB2-4658-4545-935E-3E5E790E6755}" destId="{81FBAA98-6895-41CB-AD50-F4E6EAED1942}" srcOrd="1" destOrd="0" presId="urn:microsoft.com/office/officeart/2005/8/layout/orgChart1"/>
    <dgm:cxn modelId="{6FE0FEF0-0EEA-468D-A90C-BDC70095DCEE}" type="presParOf" srcId="{81FBAA98-6895-41CB-AD50-F4E6EAED1942}" destId="{0EDCECC8-414F-4CD6-80E8-6CB76E1653A3}" srcOrd="0" destOrd="0" presId="urn:microsoft.com/office/officeart/2005/8/layout/orgChart1"/>
    <dgm:cxn modelId="{3CC9359A-16C2-4287-84F0-C24780C6F74B}" type="presParOf" srcId="{0EDCECC8-414F-4CD6-80E8-6CB76E1653A3}" destId="{BF5EA14E-6071-4D68-8C57-F0888D7020C9}" srcOrd="0" destOrd="0" presId="urn:microsoft.com/office/officeart/2005/8/layout/orgChart1"/>
    <dgm:cxn modelId="{B5627E58-5F84-4C68-A8A2-84FAD1634A51}" type="presParOf" srcId="{0EDCECC8-414F-4CD6-80E8-6CB76E1653A3}" destId="{1D2AAAA6-7976-4708-BF20-B30C8DFDA6F7}" srcOrd="1" destOrd="0" presId="urn:microsoft.com/office/officeart/2005/8/layout/orgChart1"/>
    <dgm:cxn modelId="{8505C5BD-1107-450F-B61A-041987EAE344}" type="presParOf" srcId="{81FBAA98-6895-41CB-AD50-F4E6EAED1942}" destId="{55D0A9BA-9537-4AD9-AAF2-9C57EA3FB34E}" srcOrd="1" destOrd="0" presId="urn:microsoft.com/office/officeart/2005/8/layout/orgChart1"/>
    <dgm:cxn modelId="{3984ECF5-8623-4585-B0DD-4ED63AC349F5}" type="presParOf" srcId="{81FBAA98-6895-41CB-AD50-F4E6EAED1942}" destId="{7A9213BF-E8FE-4C02-BE52-396D8D11FDFF}" srcOrd="2" destOrd="0" presId="urn:microsoft.com/office/officeart/2005/8/layout/orgChart1"/>
    <dgm:cxn modelId="{3B2029CF-A1E8-4301-B47E-ED85F0AA2D6B}" type="presParOf" srcId="{7A9213BF-E8FE-4C02-BE52-396D8D11FDFF}" destId="{36B4B3E6-A5D6-4A20-8E75-7A231704880A}" srcOrd="0" destOrd="0" presId="urn:microsoft.com/office/officeart/2005/8/layout/orgChart1"/>
    <dgm:cxn modelId="{7B4C2D33-315B-4214-B335-DC0445D55C49}" type="presParOf" srcId="{7A9213BF-E8FE-4C02-BE52-396D8D11FDFF}" destId="{CFC13E68-CC5F-492F-8167-97879CC32F56}" srcOrd="1" destOrd="0" presId="urn:microsoft.com/office/officeart/2005/8/layout/orgChart1"/>
    <dgm:cxn modelId="{59EF9C9D-E1DC-4D4A-B49A-2B0895091CD5}" type="presParOf" srcId="{CFC13E68-CC5F-492F-8167-97879CC32F56}" destId="{BBA868E6-7626-4852-A06D-32998619A09E}" srcOrd="0" destOrd="0" presId="urn:microsoft.com/office/officeart/2005/8/layout/orgChart1"/>
    <dgm:cxn modelId="{EF846CA8-F6D5-4734-AAC5-230C90B2EBCF}" type="presParOf" srcId="{BBA868E6-7626-4852-A06D-32998619A09E}" destId="{EC2548B0-F2AE-4B6E-BB0B-37AF9DD0BDE0}" srcOrd="0" destOrd="0" presId="urn:microsoft.com/office/officeart/2005/8/layout/orgChart1"/>
    <dgm:cxn modelId="{2FFB2C9D-B043-4400-B5D3-76C781E62DA4}" type="presParOf" srcId="{BBA868E6-7626-4852-A06D-32998619A09E}" destId="{FB4C81C2-7628-44E5-88F6-1C77E7855864}" srcOrd="1" destOrd="0" presId="urn:microsoft.com/office/officeart/2005/8/layout/orgChart1"/>
    <dgm:cxn modelId="{84C7BA2E-E002-41ED-97C0-EF9647C9C053}" type="presParOf" srcId="{CFC13E68-CC5F-492F-8167-97879CC32F56}" destId="{09826A4C-1681-44BC-B832-95B2C40A88AA}" srcOrd="1" destOrd="0" presId="urn:microsoft.com/office/officeart/2005/8/layout/orgChart1"/>
    <dgm:cxn modelId="{8F321186-5182-46E0-ABB1-CA1BA8987767}" type="presParOf" srcId="{CFC13E68-CC5F-492F-8167-97879CC32F56}" destId="{C9003671-5B97-426F-946F-B7D226D51E38}" srcOrd="2" destOrd="0" presId="urn:microsoft.com/office/officeart/2005/8/layout/orgChart1"/>
    <dgm:cxn modelId="{57E786D0-D188-40B1-B1F7-0E1BBE8A25C4}" type="presParOf" srcId="{7A9213BF-E8FE-4C02-BE52-396D8D11FDFF}" destId="{7682BD97-04E3-4EA7-8B4F-F07A1D9E467A}" srcOrd="2" destOrd="0" presId="urn:microsoft.com/office/officeart/2005/8/layout/orgChart1"/>
    <dgm:cxn modelId="{AB78BDDB-9AC9-406B-9205-B3854A29A6A8}" type="presParOf" srcId="{7A9213BF-E8FE-4C02-BE52-396D8D11FDFF}" destId="{5063AED5-59A2-4AA6-8780-5479E5BD5703}" srcOrd="3" destOrd="0" presId="urn:microsoft.com/office/officeart/2005/8/layout/orgChart1"/>
    <dgm:cxn modelId="{87A92F0E-9956-4D37-B168-0A9430575BC2}" type="presParOf" srcId="{5063AED5-59A2-4AA6-8780-5479E5BD5703}" destId="{D47DBEC1-F311-4DF6-A9AA-8AF0F77FD3C2}" srcOrd="0" destOrd="0" presId="urn:microsoft.com/office/officeart/2005/8/layout/orgChart1"/>
    <dgm:cxn modelId="{A6C46E66-AA8F-4347-B9A0-9E35617FD764}" type="presParOf" srcId="{D47DBEC1-F311-4DF6-A9AA-8AF0F77FD3C2}" destId="{DBD7B7B7-4A15-4EE2-8D90-C11E374A4598}" srcOrd="0" destOrd="0" presId="urn:microsoft.com/office/officeart/2005/8/layout/orgChart1"/>
    <dgm:cxn modelId="{C9085F50-D04A-4247-91E7-8D5116FB9740}" type="presParOf" srcId="{D47DBEC1-F311-4DF6-A9AA-8AF0F77FD3C2}" destId="{4D2C5CA3-C352-4BE6-9ED1-0584328FDF43}" srcOrd="1" destOrd="0" presId="urn:microsoft.com/office/officeart/2005/8/layout/orgChart1"/>
    <dgm:cxn modelId="{F6E75565-E8B8-4DD4-8F05-8B4282DB5434}" type="presParOf" srcId="{5063AED5-59A2-4AA6-8780-5479E5BD5703}" destId="{6846AF88-3C0F-4843-9D30-0430C7D5F1D2}" srcOrd="1" destOrd="0" presId="urn:microsoft.com/office/officeart/2005/8/layout/orgChart1"/>
    <dgm:cxn modelId="{CD4D16BE-F574-4459-8BB9-5039BB845DA4}" type="presParOf" srcId="{5063AED5-59A2-4AA6-8780-5479E5BD5703}" destId="{82C9ED9E-7998-4A73-8823-21441FB0D06A}" srcOrd="2" destOrd="0" presId="urn:microsoft.com/office/officeart/2005/8/layout/orgChart1"/>
    <dgm:cxn modelId="{0F149CCD-680C-4B42-82D5-261E53981C3B}" type="presParOf" srcId="{7A9213BF-E8FE-4C02-BE52-396D8D11FDFF}" destId="{E0E6F075-A06E-4634-AD74-BCF2104EA6C0}" srcOrd="4" destOrd="0" presId="urn:microsoft.com/office/officeart/2005/8/layout/orgChart1"/>
    <dgm:cxn modelId="{5B27AF3E-C9B0-40BE-8E02-DA7CB7C955BC}" type="presParOf" srcId="{7A9213BF-E8FE-4C02-BE52-396D8D11FDFF}" destId="{0D237213-49FF-40C5-906A-21B91AFEC729}" srcOrd="5" destOrd="0" presId="urn:microsoft.com/office/officeart/2005/8/layout/orgChart1"/>
    <dgm:cxn modelId="{D72DB7C6-5B83-4275-9B55-55392D111F30}" type="presParOf" srcId="{0D237213-49FF-40C5-906A-21B91AFEC729}" destId="{3A90D4CA-BF1C-4145-9EEE-842C15EBCA14}" srcOrd="0" destOrd="0" presId="urn:microsoft.com/office/officeart/2005/8/layout/orgChart1"/>
    <dgm:cxn modelId="{EBE1075D-9EE4-436F-B4F8-DD3133376778}" type="presParOf" srcId="{3A90D4CA-BF1C-4145-9EEE-842C15EBCA14}" destId="{8583B524-F002-4CA1-8128-AC8F6C93F76F}" srcOrd="0" destOrd="0" presId="urn:microsoft.com/office/officeart/2005/8/layout/orgChart1"/>
    <dgm:cxn modelId="{36EB22A8-DD78-4E0B-ADB4-E87FD48042CA}" type="presParOf" srcId="{3A90D4CA-BF1C-4145-9EEE-842C15EBCA14}" destId="{788BB6AC-AA42-4AA0-845E-449A0AB6D4C8}" srcOrd="1" destOrd="0" presId="urn:microsoft.com/office/officeart/2005/8/layout/orgChart1"/>
    <dgm:cxn modelId="{9C5063A1-C0C9-4E30-92EA-CA7CB747D8ED}" type="presParOf" srcId="{0D237213-49FF-40C5-906A-21B91AFEC729}" destId="{6F665FD5-1614-4FC7-B4E4-96D08E142A0E}" srcOrd="1" destOrd="0" presId="urn:microsoft.com/office/officeart/2005/8/layout/orgChart1"/>
    <dgm:cxn modelId="{FF5A39C6-9D4D-4B4E-9899-E4E7C6B4A664}" type="presParOf" srcId="{0D237213-49FF-40C5-906A-21B91AFEC729}" destId="{FF42CB38-BBF3-4FBD-9C10-61E0FB95379B}" srcOrd="2" destOrd="0" presId="urn:microsoft.com/office/officeart/2005/8/layout/orgChart1"/>
    <dgm:cxn modelId="{C62A8E41-4A0C-4C34-9B50-F84442B8872B}" type="presParOf" srcId="{7A9213BF-E8FE-4C02-BE52-396D8D11FDFF}" destId="{A9684E3A-356D-4FEF-A8BB-DB944E5F0B50}" srcOrd="6" destOrd="0" presId="urn:microsoft.com/office/officeart/2005/8/layout/orgChart1"/>
    <dgm:cxn modelId="{2C8B4885-E060-4506-B497-4D43B5817038}" type="presParOf" srcId="{7A9213BF-E8FE-4C02-BE52-396D8D11FDFF}" destId="{CE754E35-7257-473B-92F3-12CC3939F625}" srcOrd="7" destOrd="0" presId="urn:microsoft.com/office/officeart/2005/8/layout/orgChart1"/>
    <dgm:cxn modelId="{2F2CEC7F-56D2-4BCB-B673-139E01654593}" type="presParOf" srcId="{CE754E35-7257-473B-92F3-12CC3939F625}" destId="{33DA81E9-B23B-467E-9581-C9B2F7CF4B6D}" srcOrd="0" destOrd="0" presId="urn:microsoft.com/office/officeart/2005/8/layout/orgChart1"/>
    <dgm:cxn modelId="{2FED2C7A-DAA4-4D5A-8347-AA6CDA281D47}" type="presParOf" srcId="{33DA81E9-B23B-467E-9581-C9B2F7CF4B6D}" destId="{0DB6D215-2354-420F-A4C8-E9A1E7795A9E}" srcOrd="0" destOrd="0" presId="urn:microsoft.com/office/officeart/2005/8/layout/orgChart1"/>
    <dgm:cxn modelId="{ACFB071B-E585-4E80-9A95-ECAC9D59CFC2}" type="presParOf" srcId="{33DA81E9-B23B-467E-9581-C9B2F7CF4B6D}" destId="{113C8AFA-7D1F-4638-9042-E375F1F4CB64}" srcOrd="1" destOrd="0" presId="urn:microsoft.com/office/officeart/2005/8/layout/orgChart1"/>
    <dgm:cxn modelId="{F754323C-877B-48DE-BD64-F646594EF13D}" type="presParOf" srcId="{CE754E35-7257-473B-92F3-12CC3939F625}" destId="{7084A7AF-3ED3-4C0D-95B9-50DFD22C9DDB}" srcOrd="1" destOrd="0" presId="urn:microsoft.com/office/officeart/2005/8/layout/orgChart1"/>
    <dgm:cxn modelId="{78C5F61F-B8AB-4E26-A081-D07DC1F8E3A4}" type="presParOf" srcId="{CE754E35-7257-473B-92F3-12CC3939F625}" destId="{5BA473F5-B711-4E6D-94CF-F5DCE02AE631}" srcOrd="2" destOrd="0" presId="urn:microsoft.com/office/officeart/2005/8/layout/orgChart1"/>
    <dgm:cxn modelId="{BB530710-781C-4A61-94FB-68C3EB59F58A}" type="presParOf" srcId="{981E5FB2-4658-4545-935E-3E5E790E6755}" destId="{3BAA8177-E2CD-4A67-98E3-739362101AFD}" srcOrd="2" destOrd="0" presId="urn:microsoft.com/office/officeart/2005/8/layout/orgChart1"/>
    <dgm:cxn modelId="{8457AC1F-24E9-4544-AD3F-78B0A0921B9A}" type="presParOf" srcId="{981E5FB2-4658-4545-935E-3E5E790E6755}" destId="{06FCA21E-0C6F-46CE-94E0-041310B10D34}" srcOrd="3" destOrd="0" presId="urn:microsoft.com/office/officeart/2005/8/layout/orgChart1"/>
    <dgm:cxn modelId="{09F1F6A2-B73A-401D-9EA8-78AB47C3861C}" type="presParOf" srcId="{06FCA21E-0C6F-46CE-94E0-041310B10D34}" destId="{5AC80F5F-FB20-47C0-A3D5-40E9CF6512BC}" srcOrd="0" destOrd="0" presId="urn:microsoft.com/office/officeart/2005/8/layout/orgChart1"/>
    <dgm:cxn modelId="{57620391-1852-4846-851E-66607E0E06B4}" type="presParOf" srcId="{5AC80F5F-FB20-47C0-A3D5-40E9CF6512BC}" destId="{1A111446-D08F-467A-9A60-520F32E4CCDD}" srcOrd="0" destOrd="0" presId="urn:microsoft.com/office/officeart/2005/8/layout/orgChart1"/>
    <dgm:cxn modelId="{859D6AFD-C2C6-4F57-85D4-6358AF5E10DF}" type="presParOf" srcId="{5AC80F5F-FB20-47C0-A3D5-40E9CF6512BC}" destId="{ABF7E2F0-183E-4D85-89BE-C402F0EF5442}" srcOrd="1" destOrd="0" presId="urn:microsoft.com/office/officeart/2005/8/layout/orgChart1"/>
    <dgm:cxn modelId="{BF3E336F-3703-4022-BC9B-80BE4874FDB7}" type="presParOf" srcId="{06FCA21E-0C6F-46CE-94E0-041310B10D34}" destId="{1C97EF33-3ED2-444A-8C50-6F35D39A6A97}" srcOrd="1" destOrd="0" presId="urn:microsoft.com/office/officeart/2005/8/layout/orgChart1"/>
    <dgm:cxn modelId="{5212DF47-1292-4ECC-9F02-BCEE5D8E2CF2}" type="presParOf" srcId="{06FCA21E-0C6F-46CE-94E0-041310B10D34}" destId="{D775043E-8AEB-4A92-9918-268FDF3AEA7F}" srcOrd="2" destOrd="0" presId="urn:microsoft.com/office/officeart/2005/8/layout/orgChart1"/>
    <dgm:cxn modelId="{27143947-955C-4A20-96B9-D0FF3E0138A8}" type="presParOf" srcId="{D775043E-8AEB-4A92-9918-268FDF3AEA7F}" destId="{DAC62094-DC3C-49BD-9EC2-64F0EC78A30F}" srcOrd="0" destOrd="0" presId="urn:microsoft.com/office/officeart/2005/8/layout/orgChart1"/>
    <dgm:cxn modelId="{0BFE843F-1D81-4891-AE53-F01856F8EF02}" type="presParOf" srcId="{D775043E-8AEB-4A92-9918-268FDF3AEA7F}" destId="{61EC4250-C6D5-4B38-B49A-791DE6AF1366}" srcOrd="1" destOrd="0" presId="urn:microsoft.com/office/officeart/2005/8/layout/orgChart1"/>
    <dgm:cxn modelId="{4794F680-F159-409E-9123-62AC5FF312BA}" type="presParOf" srcId="{61EC4250-C6D5-4B38-B49A-791DE6AF1366}" destId="{9F246D81-AF45-476E-B58C-3559B82CAEBC}" srcOrd="0" destOrd="0" presId="urn:microsoft.com/office/officeart/2005/8/layout/orgChart1"/>
    <dgm:cxn modelId="{0375DB9A-C406-4359-806D-A5F01B327194}" type="presParOf" srcId="{9F246D81-AF45-476E-B58C-3559B82CAEBC}" destId="{98ED6337-C0D9-4429-BD18-EACA4CADD506}" srcOrd="0" destOrd="0" presId="urn:microsoft.com/office/officeart/2005/8/layout/orgChart1"/>
    <dgm:cxn modelId="{3611530D-52BB-44DC-B9E3-067615876BA0}" type="presParOf" srcId="{9F246D81-AF45-476E-B58C-3559B82CAEBC}" destId="{19412C7B-2AEB-4BA4-BBE9-60989B473335}" srcOrd="1" destOrd="0" presId="urn:microsoft.com/office/officeart/2005/8/layout/orgChart1"/>
    <dgm:cxn modelId="{976F7B8E-185F-463D-B75B-B16B5E2B803D}" type="presParOf" srcId="{61EC4250-C6D5-4B38-B49A-791DE6AF1366}" destId="{754B3F85-4584-4818-8845-42551DE5F23D}" srcOrd="1" destOrd="0" presId="urn:microsoft.com/office/officeart/2005/8/layout/orgChart1"/>
    <dgm:cxn modelId="{97E7FD5C-7D6D-4673-A8C4-FA1CAE7EE7C0}" type="presParOf" srcId="{61EC4250-C6D5-4B38-B49A-791DE6AF1366}" destId="{3998E7FE-F938-48DA-87D2-D61C51EF2F3F}" srcOrd="2" destOrd="0" presId="urn:microsoft.com/office/officeart/2005/8/layout/orgChart1"/>
    <dgm:cxn modelId="{053B9AC3-6DAD-43E3-BB99-0B7C26315F70}" type="presParOf" srcId="{D775043E-8AEB-4A92-9918-268FDF3AEA7F}" destId="{8D10BBC8-E82C-4CA8-84DF-242EF3C52712}" srcOrd="2" destOrd="0" presId="urn:microsoft.com/office/officeart/2005/8/layout/orgChart1"/>
    <dgm:cxn modelId="{EBB795CE-93DE-40B9-B376-52292E4A2DF0}" type="presParOf" srcId="{D775043E-8AEB-4A92-9918-268FDF3AEA7F}" destId="{14553C78-BEA1-46E8-9826-5ADFBAB68AB3}" srcOrd="3" destOrd="0" presId="urn:microsoft.com/office/officeart/2005/8/layout/orgChart1"/>
    <dgm:cxn modelId="{A578CF1E-8A70-4EBF-A4C6-2E185D77A58C}" type="presParOf" srcId="{14553C78-BEA1-46E8-9826-5ADFBAB68AB3}" destId="{7041ABD3-201A-4184-80C6-17E3964C69DA}" srcOrd="0" destOrd="0" presId="urn:microsoft.com/office/officeart/2005/8/layout/orgChart1"/>
    <dgm:cxn modelId="{A751D26D-8568-4C14-9640-7161C9D45B29}" type="presParOf" srcId="{7041ABD3-201A-4184-80C6-17E3964C69DA}" destId="{1119B263-327D-401E-80EB-9B7ED794A363}" srcOrd="0" destOrd="0" presId="urn:microsoft.com/office/officeart/2005/8/layout/orgChart1"/>
    <dgm:cxn modelId="{A19C29BC-EC90-4FDC-BE86-F61723855DEF}" type="presParOf" srcId="{7041ABD3-201A-4184-80C6-17E3964C69DA}" destId="{76CD01C6-87EB-4865-895B-78CB7E54B8A5}" srcOrd="1" destOrd="0" presId="urn:microsoft.com/office/officeart/2005/8/layout/orgChart1"/>
    <dgm:cxn modelId="{C1CD65FF-2517-4B65-A3FF-935D07F0A25D}" type="presParOf" srcId="{14553C78-BEA1-46E8-9826-5ADFBAB68AB3}" destId="{40AC8847-F58F-476C-A498-1B16E78012BA}" srcOrd="1" destOrd="0" presId="urn:microsoft.com/office/officeart/2005/8/layout/orgChart1"/>
    <dgm:cxn modelId="{6B1C5D75-BB83-4463-B386-9F26520EE68D}" type="presParOf" srcId="{14553C78-BEA1-46E8-9826-5ADFBAB68AB3}" destId="{B58CD7DA-3499-461C-A7D0-8871E93E8A8F}" srcOrd="2" destOrd="0" presId="urn:microsoft.com/office/officeart/2005/8/layout/orgChart1"/>
    <dgm:cxn modelId="{CFA6429C-2B9E-4068-95FA-CE979823467E}" type="presParOf" srcId="{D775043E-8AEB-4A92-9918-268FDF3AEA7F}" destId="{56098CAB-6C94-478C-8969-1689D21EF427}" srcOrd="4" destOrd="0" presId="urn:microsoft.com/office/officeart/2005/8/layout/orgChart1"/>
    <dgm:cxn modelId="{63F2F05B-D01C-4405-B66E-9FACF4EE91AB}" type="presParOf" srcId="{D775043E-8AEB-4A92-9918-268FDF3AEA7F}" destId="{D60082CA-9457-4BE5-97C8-FD74960D05E1}" srcOrd="5" destOrd="0" presId="urn:microsoft.com/office/officeart/2005/8/layout/orgChart1"/>
    <dgm:cxn modelId="{80200673-C094-4324-AC50-1B12CBB3B32E}" type="presParOf" srcId="{D60082CA-9457-4BE5-97C8-FD74960D05E1}" destId="{48B7D11F-06C0-407C-9D6B-0D8D0270743B}" srcOrd="0" destOrd="0" presId="urn:microsoft.com/office/officeart/2005/8/layout/orgChart1"/>
    <dgm:cxn modelId="{B50E7E6A-99EA-42D9-8A52-6BBF0E26D0BB}" type="presParOf" srcId="{48B7D11F-06C0-407C-9D6B-0D8D0270743B}" destId="{BA716D38-A99C-4D31-9D05-A1764E4D9528}" srcOrd="0" destOrd="0" presId="urn:microsoft.com/office/officeart/2005/8/layout/orgChart1"/>
    <dgm:cxn modelId="{28009180-0711-4CB3-9220-47C0B2DEA5D6}" type="presParOf" srcId="{48B7D11F-06C0-407C-9D6B-0D8D0270743B}" destId="{C370E63D-4ADE-4C8B-8F20-6CE5E228474E}" srcOrd="1" destOrd="0" presId="urn:microsoft.com/office/officeart/2005/8/layout/orgChart1"/>
    <dgm:cxn modelId="{1919883D-EEF4-4CEA-8561-149B4C34EF08}" type="presParOf" srcId="{D60082CA-9457-4BE5-97C8-FD74960D05E1}" destId="{E4A962F3-1F6A-493B-AE0D-2C762971E5D2}" srcOrd="1" destOrd="0" presId="urn:microsoft.com/office/officeart/2005/8/layout/orgChart1"/>
    <dgm:cxn modelId="{2072C7D5-BDF3-4562-BF54-9B544AC928DD}" type="presParOf" srcId="{D60082CA-9457-4BE5-97C8-FD74960D05E1}" destId="{87483451-CA4D-4EB2-859A-7E912A534389}" srcOrd="2" destOrd="0" presId="urn:microsoft.com/office/officeart/2005/8/layout/orgChart1"/>
    <dgm:cxn modelId="{074B97DC-1007-4BA3-9EDE-4F6F3A578C8D}" type="presParOf" srcId="{D775043E-8AEB-4A92-9918-268FDF3AEA7F}" destId="{D5B1F70E-688E-4C7C-A035-3BC18CBB88C3}" srcOrd="6" destOrd="0" presId="urn:microsoft.com/office/officeart/2005/8/layout/orgChart1"/>
    <dgm:cxn modelId="{E3E16DFA-E238-4FFC-8FB1-3F0D7CAC5757}" type="presParOf" srcId="{D775043E-8AEB-4A92-9918-268FDF3AEA7F}" destId="{AECD8559-A458-4CF2-99E1-100543D8BA10}" srcOrd="7" destOrd="0" presId="urn:microsoft.com/office/officeart/2005/8/layout/orgChart1"/>
    <dgm:cxn modelId="{0726CA02-14CF-4457-9CDC-FA01C9436BF8}" type="presParOf" srcId="{AECD8559-A458-4CF2-99E1-100543D8BA10}" destId="{945CF84D-4260-4110-A27B-2D7439CB1A79}" srcOrd="0" destOrd="0" presId="urn:microsoft.com/office/officeart/2005/8/layout/orgChart1"/>
    <dgm:cxn modelId="{FF66DC90-9636-4C24-996E-E73F0539189D}" type="presParOf" srcId="{945CF84D-4260-4110-A27B-2D7439CB1A79}" destId="{BBBCC46F-C15A-4B8E-9A7F-9F591E43F4A6}" srcOrd="0" destOrd="0" presId="urn:microsoft.com/office/officeart/2005/8/layout/orgChart1"/>
    <dgm:cxn modelId="{7A2A5DAB-3CBF-416F-88E0-A1D53E87DEAF}" type="presParOf" srcId="{945CF84D-4260-4110-A27B-2D7439CB1A79}" destId="{2BC3F03E-FDA6-40BC-909D-A707DDC87EB4}" srcOrd="1" destOrd="0" presId="urn:microsoft.com/office/officeart/2005/8/layout/orgChart1"/>
    <dgm:cxn modelId="{9E5D2C98-3A84-4913-9749-13B16921AB5D}" type="presParOf" srcId="{AECD8559-A458-4CF2-99E1-100543D8BA10}" destId="{4C1D860C-1E6F-4658-AB7F-B695683F2F9C}" srcOrd="1" destOrd="0" presId="urn:microsoft.com/office/officeart/2005/8/layout/orgChart1"/>
    <dgm:cxn modelId="{BC365C42-3EEF-40C8-9B67-D2833F5B9C9E}" type="presParOf" srcId="{AECD8559-A458-4CF2-99E1-100543D8BA10}" destId="{4A0C6F02-E957-4D89-BBE5-837BE4E4E9D7}" srcOrd="2" destOrd="0" presId="urn:microsoft.com/office/officeart/2005/8/layout/orgChart1"/>
    <dgm:cxn modelId="{3C92F9B1-203A-41EC-96BC-CB203EA779BF}" type="presParOf" srcId="{D775043E-8AEB-4A92-9918-268FDF3AEA7F}" destId="{F850607A-7EED-4D19-83C0-39AABC1D7D75}" srcOrd="8" destOrd="0" presId="urn:microsoft.com/office/officeart/2005/8/layout/orgChart1"/>
    <dgm:cxn modelId="{073E33FB-B447-4939-A56F-742D86217CFD}" type="presParOf" srcId="{D775043E-8AEB-4A92-9918-268FDF3AEA7F}" destId="{1AC9C0BC-5880-4FD8-9415-439B43C11058}" srcOrd="9" destOrd="0" presId="urn:microsoft.com/office/officeart/2005/8/layout/orgChart1"/>
    <dgm:cxn modelId="{DCE62BEE-4C00-4265-9D62-4B05265DAF93}" type="presParOf" srcId="{1AC9C0BC-5880-4FD8-9415-439B43C11058}" destId="{5BE96588-90A7-4DF5-8A62-A4DF9E001B31}" srcOrd="0" destOrd="0" presId="urn:microsoft.com/office/officeart/2005/8/layout/orgChart1"/>
    <dgm:cxn modelId="{113214B0-1992-4127-9A3E-E5AB3D1B247F}" type="presParOf" srcId="{5BE96588-90A7-4DF5-8A62-A4DF9E001B31}" destId="{D32BDBAF-C473-4D53-AD86-F00EC2044935}" srcOrd="0" destOrd="0" presId="urn:microsoft.com/office/officeart/2005/8/layout/orgChart1"/>
    <dgm:cxn modelId="{46898934-B212-43F2-9BCC-16E3F1209315}" type="presParOf" srcId="{5BE96588-90A7-4DF5-8A62-A4DF9E001B31}" destId="{73D5C3DF-175A-4992-80F5-74387B59BB2E}" srcOrd="1" destOrd="0" presId="urn:microsoft.com/office/officeart/2005/8/layout/orgChart1"/>
    <dgm:cxn modelId="{7B230A70-B142-4B67-BDC8-4AE593C8AFBE}" type="presParOf" srcId="{1AC9C0BC-5880-4FD8-9415-439B43C11058}" destId="{9B74F217-78D1-4F00-ABFA-CF0F7AFABFB0}" srcOrd="1" destOrd="0" presId="urn:microsoft.com/office/officeart/2005/8/layout/orgChart1"/>
    <dgm:cxn modelId="{EC187177-1299-475C-AEB4-82074D3FC44E}" type="presParOf" srcId="{1AC9C0BC-5880-4FD8-9415-439B43C11058}" destId="{4FCB8E8D-2411-4804-9FE9-00256D2CA637}" srcOrd="2" destOrd="0" presId="urn:microsoft.com/office/officeart/2005/8/layout/orgChart1"/>
    <dgm:cxn modelId="{7BE6CD25-F217-4683-9AE7-2A21F1D6A393}" type="presParOf" srcId="{D775043E-8AEB-4A92-9918-268FDF3AEA7F}" destId="{8EA3A8D6-ACCB-464F-A0C8-178E30EBC0D8}" srcOrd="10" destOrd="0" presId="urn:microsoft.com/office/officeart/2005/8/layout/orgChart1"/>
    <dgm:cxn modelId="{683251FE-5CA6-41F7-88DD-0F077350B674}" type="presParOf" srcId="{D775043E-8AEB-4A92-9918-268FDF3AEA7F}" destId="{8B9A8A5D-DD12-4205-B717-6FE1B56A2B4A}" srcOrd="11" destOrd="0" presId="urn:microsoft.com/office/officeart/2005/8/layout/orgChart1"/>
    <dgm:cxn modelId="{5E119630-F479-4C79-AE2D-07F7B3434517}" type="presParOf" srcId="{8B9A8A5D-DD12-4205-B717-6FE1B56A2B4A}" destId="{F923CFCB-E524-42A5-ADB7-6E2487273E8A}" srcOrd="0" destOrd="0" presId="urn:microsoft.com/office/officeart/2005/8/layout/orgChart1"/>
    <dgm:cxn modelId="{4A08E66D-F657-4702-8907-3E200DCE08FC}" type="presParOf" srcId="{F923CFCB-E524-42A5-ADB7-6E2487273E8A}" destId="{6794D830-8981-4B43-9D3E-25EBD138F98D}" srcOrd="0" destOrd="0" presId="urn:microsoft.com/office/officeart/2005/8/layout/orgChart1"/>
    <dgm:cxn modelId="{21C06E91-050F-4039-A4CA-F82781290043}" type="presParOf" srcId="{F923CFCB-E524-42A5-ADB7-6E2487273E8A}" destId="{079E6816-9ABC-4E7A-A26F-E788B21C599E}" srcOrd="1" destOrd="0" presId="urn:microsoft.com/office/officeart/2005/8/layout/orgChart1"/>
    <dgm:cxn modelId="{1C2CF093-F30B-4A2D-810E-5D694676ACCC}" type="presParOf" srcId="{8B9A8A5D-DD12-4205-B717-6FE1B56A2B4A}" destId="{BAEB9718-E63B-4A14-ACDC-8212023DF58C}" srcOrd="1" destOrd="0" presId="urn:microsoft.com/office/officeart/2005/8/layout/orgChart1"/>
    <dgm:cxn modelId="{7AF2A953-F0B9-42BD-80AE-B1D1854A7FB3}" type="presParOf" srcId="{8B9A8A5D-DD12-4205-B717-6FE1B56A2B4A}" destId="{0F77C5DE-F9EB-4356-89D0-3DF2658238E5}" srcOrd="2" destOrd="0" presId="urn:microsoft.com/office/officeart/2005/8/layout/orgChart1"/>
    <dgm:cxn modelId="{B6BB5821-C845-4D5D-B47F-8D097E36C82A}" type="presParOf" srcId="{D775043E-8AEB-4A92-9918-268FDF3AEA7F}" destId="{E6978A75-B456-4A02-9163-C7AE3783A986}" srcOrd="12" destOrd="0" presId="urn:microsoft.com/office/officeart/2005/8/layout/orgChart1"/>
    <dgm:cxn modelId="{21D02775-9297-4DD1-B349-54E5B8E19A12}" type="presParOf" srcId="{D775043E-8AEB-4A92-9918-268FDF3AEA7F}" destId="{BCF839AD-AAC5-41F3-B7D9-5267FCEE4F79}" srcOrd="13" destOrd="0" presId="urn:microsoft.com/office/officeart/2005/8/layout/orgChart1"/>
    <dgm:cxn modelId="{3C2065C1-AB49-46C1-9555-3BB18AFAB923}" type="presParOf" srcId="{BCF839AD-AAC5-41F3-B7D9-5267FCEE4F79}" destId="{5B89AE35-55AA-4A69-8D00-ED5CA3DBC4F7}" srcOrd="0" destOrd="0" presId="urn:microsoft.com/office/officeart/2005/8/layout/orgChart1"/>
    <dgm:cxn modelId="{19568610-9BE2-43ED-91FD-F4F17BC80826}" type="presParOf" srcId="{5B89AE35-55AA-4A69-8D00-ED5CA3DBC4F7}" destId="{9A668C4F-DCAD-4064-B058-34898F387D8F}" srcOrd="0" destOrd="0" presId="urn:microsoft.com/office/officeart/2005/8/layout/orgChart1"/>
    <dgm:cxn modelId="{C47D052A-A7F3-4512-966C-45612A9E8655}" type="presParOf" srcId="{5B89AE35-55AA-4A69-8D00-ED5CA3DBC4F7}" destId="{6E4EB55F-4293-4B15-B641-B79AF0BB9730}" srcOrd="1" destOrd="0" presId="urn:microsoft.com/office/officeart/2005/8/layout/orgChart1"/>
    <dgm:cxn modelId="{1776FDD7-A379-43D7-A35F-51655569B9BF}" type="presParOf" srcId="{BCF839AD-AAC5-41F3-B7D9-5267FCEE4F79}" destId="{32D9DDC8-0EC2-41E4-BC60-7707AF26F031}" srcOrd="1" destOrd="0" presId="urn:microsoft.com/office/officeart/2005/8/layout/orgChart1"/>
    <dgm:cxn modelId="{BF3C38CB-02CF-40F4-B2C9-C840B976A902}" type="presParOf" srcId="{BCF839AD-AAC5-41F3-B7D9-5267FCEE4F79}" destId="{F303F672-7F0D-49EF-BF71-0A13F6DFC5DA}" srcOrd="2" destOrd="0" presId="urn:microsoft.com/office/officeart/2005/8/layout/orgChart1"/>
    <dgm:cxn modelId="{694494E1-BA5C-4D07-89A5-FC75A5CC6E6A}" type="presParOf" srcId="{D775043E-8AEB-4A92-9918-268FDF3AEA7F}" destId="{67183628-E60F-4089-9304-9907356E0D5B}" srcOrd="14" destOrd="0" presId="urn:microsoft.com/office/officeart/2005/8/layout/orgChart1"/>
    <dgm:cxn modelId="{C1C621C6-98E6-44C8-8DE8-B5F38F0EFA9A}" type="presParOf" srcId="{D775043E-8AEB-4A92-9918-268FDF3AEA7F}" destId="{A26D217B-5D3C-408D-9949-2612CE5592DC}" srcOrd="15" destOrd="0" presId="urn:microsoft.com/office/officeart/2005/8/layout/orgChart1"/>
    <dgm:cxn modelId="{22B47EC2-0103-475B-9BCD-D8F1CB094197}" type="presParOf" srcId="{A26D217B-5D3C-408D-9949-2612CE5592DC}" destId="{A84EFF33-79A7-4B9E-B70B-E60B218A3CEE}" srcOrd="0" destOrd="0" presId="urn:microsoft.com/office/officeart/2005/8/layout/orgChart1"/>
    <dgm:cxn modelId="{9581585F-2048-4085-A035-07A7C7595795}" type="presParOf" srcId="{A84EFF33-79A7-4B9E-B70B-E60B218A3CEE}" destId="{7E6C5984-6498-448B-B0B3-3B0C0F65D5DB}" srcOrd="0" destOrd="0" presId="urn:microsoft.com/office/officeart/2005/8/layout/orgChart1"/>
    <dgm:cxn modelId="{1BE8F42D-1523-43E9-A09D-3E7B5C3F1D2C}" type="presParOf" srcId="{A84EFF33-79A7-4B9E-B70B-E60B218A3CEE}" destId="{257A592B-A068-40A1-AC20-BBBA3F0F9D19}" srcOrd="1" destOrd="0" presId="urn:microsoft.com/office/officeart/2005/8/layout/orgChart1"/>
    <dgm:cxn modelId="{5F6155B8-B998-4901-A9BF-3BAB95BB655E}" type="presParOf" srcId="{A26D217B-5D3C-408D-9949-2612CE5592DC}" destId="{05656A6E-517D-4194-B8A8-3455C9DF8341}" srcOrd="1" destOrd="0" presId="urn:microsoft.com/office/officeart/2005/8/layout/orgChart1"/>
    <dgm:cxn modelId="{1519113B-5E9B-44BA-87E7-10632557E11B}" type="presParOf" srcId="{A26D217B-5D3C-408D-9949-2612CE5592DC}" destId="{40B9FDBD-F435-4FC4-BC8D-83F1D8AD72C9}" srcOrd="2" destOrd="0" presId="urn:microsoft.com/office/officeart/2005/8/layout/orgChart1"/>
    <dgm:cxn modelId="{44589E8B-5E60-4D91-872D-36B78FC8C559}" type="presParOf" srcId="{D775043E-8AEB-4A92-9918-268FDF3AEA7F}" destId="{E6883C92-205F-46CB-9756-79215E7AA47E}" srcOrd="16" destOrd="0" presId="urn:microsoft.com/office/officeart/2005/8/layout/orgChart1"/>
    <dgm:cxn modelId="{727DE3B5-BD9F-4F6A-9B5E-BD1498868BF8}" type="presParOf" srcId="{D775043E-8AEB-4A92-9918-268FDF3AEA7F}" destId="{346D3457-DF70-487B-8CAC-DF586EE15574}" srcOrd="17" destOrd="0" presId="urn:microsoft.com/office/officeart/2005/8/layout/orgChart1"/>
    <dgm:cxn modelId="{9EDB3229-04D6-4630-805C-3E4E7781F26A}" type="presParOf" srcId="{346D3457-DF70-487B-8CAC-DF586EE15574}" destId="{600EB523-790B-44CD-8383-2A6C1C4ADF0C}" srcOrd="0" destOrd="0" presId="urn:microsoft.com/office/officeart/2005/8/layout/orgChart1"/>
    <dgm:cxn modelId="{EF730D25-0BB6-4F8D-A0D2-057DE4DAC1B7}" type="presParOf" srcId="{600EB523-790B-44CD-8383-2A6C1C4ADF0C}" destId="{763DEAAE-F6FA-4FF6-A056-724A758FAAA7}" srcOrd="0" destOrd="0" presId="urn:microsoft.com/office/officeart/2005/8/layout/orgChart1"/>
    <dgm:cxn modelId="{A583E783-0C84-4233-96C6-3AEFF68DC071}" type="presParOf" srcId="{600EB523-790B-44CD-8383-2A6C1C4ADF0C}" destId="{5F0A9B1F-179F-41E6-A10D-B13132089298}" srcOrd="1" destOrd="0" presId="urn:microsoft.com/office/officeart/2005/8/layout/orgChart1"/>
    <dgm:cxn modelId="{2EB85B70-AC8D-4F08-AADD-65B91819C5EC}" type="presParOf" srcId="{346D3457-DF70-487B-8CAC-DF586EE15574}" destId="{3CBBB084-3924-42A7-9A8E-9B0C979F9CB5}" srcOrd="1" destOrd="0" presId="urn:microsoft.com/office/officeart/2005/8/layout/orgChart1"/>
    <dgm:cxn modelId="{67E2E497-9725-4BDA-A6F1-655C01BF458F}" type="presParOf" srcId="{346D3457-DF70-487B-8CAC-DF586EE15574}" destId="{9F7B6C1E-3400-4D1F-8020-1B5FEE70F9B2}" srcOrd="2" destOrd="0" presId="urn:microsoft.com/office/officeart/2005/8/layout/orgChart1"/>
    <dgm:cxn modelId="{E4E39A16-7AC9-43BA-8D67-6F71A3AFEA07}" type="presParOf" srcId="{D775043E-8AEB-4A92-9918-268FDF3AEA7F}" destId="{24B98224-BEB1-4FEF-A5CF-C74150CF8AF4}" srcOrd="18" destOrd="0" presId="urn:microsoft.com/office/officeart/2005/8/layout/orgChart1"/>
    <dgm:cxn modelId="{CA456957-1054-469B-B3F0-D1EA777B78A9}" type="presParOf" srcId="{D775043E-8AEB-4A92-9918-268FDF3AEA7F}" destId="{6FA1BA33-F89F-482D-93E7-07CAB3C47B29}" srcOrd="19" destOrd="0" presId="urn:microsoft.com/office/officeart/2005/8/layout/orgChart1"/>
    <dgm:cxn modelId="{42E15642-7F67-4E15-9F14-97170E8E24F1}" type="presParOf" srcId="{6FA1BA33-F89F-482D-93E7-07CAB3C47B29}" destId="{92D05BC2-ECA5-48F7-B4B7-6F8D9A9ED609}" srcOrd="0" destOrd="0" presId="urn:microsoft.com/office/officeart/2005/8/layout/orgChart1"/>
    <dgm:cxn modelId="{C96ECFC0-7370-4A1E-9B06-E55DB932CA0C}" type="presParOf" srcId="{92D05BC2-ECA5-48F7-B4B7-6F8D9A9ED609}" destId="{EB4C71DB-B02B-40B6-A151-959687352A76}" srcOrd="0" destOrd="0" presId="urn:microsoft.com/office/officeart/2005/8/layout/orgChart1"/>
    <dgm:cxn modelId="{E20DBE30-CC2E-4C83-AF6C-982EC3BA59B4}" type="presParOf" srcId="{92D05BC2-ECA5-48F7-B4B7-6F8D9A9ED609}" destId="{5B83274E-41C7-4700-938F-4DA2E4DEF637}" srcOrd="1" destOrd="0" presId="urn:microsoft.com/office/officeart/2005/8/layout/orgChart1"/>
    <dgm:cxn modelId="{F31E3E37-8958-47D1-B2C5-4774AB7993EF}" type="presParOf" srcId="{6FA1BA33-F89F-482D-93E7-07CAB3C47B29}" destId="{BA3267D2-3A9D-41DB-B996-E30354AD1248}" srcOrd="1" destOrd="0" presId="urn:microsoft.com/office/officeart/2005/8/layout/orgChart1"/>
    <dgm:cxn modelId="{EB81B028-6A94-4156-AE77-F9BC4D0F46A1}" type="presParOf" srcId="{6FA1BA33-F89F-482D-93E7-07CAB3C47B29}" destId="{7672745B-5BCB-4794-957F-5C228873A1F8}" srcOrd="2" destOrd="0" presId="urn:microsoft.com/office/officeart/2005/8/layout/orgChart1"/>
    <dgm:cxn modelId="{2357951F-7CE7-46F3-AEF5-DBA940CC3542}" type="presParOf" srcId="{D775043E-8AEB-4A92-9918-268FDF3AEA7F}" destId="{DA964D2F-D5BA-424D-8173-D1CCC01F094A}" srcOrd="20" destOrd="0" presId="urn:microsoft.com/office/officeart/2005/8/layout/orgChart1"/>
    <dgm:cxn modelId="{32CA9F19-0D77-4547-A1EF-7CC642F4E654}" type="presParOf" srcId="{D775043E-8AEB-4A92-9918-268FDF3AEA7F}" destId="{C08610D6-E016-4384-899F-491DD318C154}" srcOrd="21" destOrd="0" presId="urn:microsoft.com/office/officeart/2005/8/layout/orgChart1"/>
    <dgm:cxn modelId="{15A8464D-F4C9-40C5-A859-1F05DD510827}" type="presParOf" srcId="{C08610D6-E016-4384-899F-491DD318C154}" destId="{533F6B34-BBBC-42BC-8836-88313CC2ABEC}" srcOrd="0" destOrd="0" presId="urn:microsoft.com/office/officeart/2005/8/layout/orgChart1"/>
    <dgm:cxn modelId="{A7A1598C-07E2-4619-877A-861229073D3B}" type="presParOf" srcId="{533F6B34-BBBC-42BC-8836-88313CC2ABEC}" destId="{05CCDF52-AD30-4B57-A795-49FB0B0AE998}" srcOrd="0" destOrd="0" presId="urn:microsoft.com/office/officeart/2005/8/layout/orgChart1"/>
    <dgm:cxn modelId="{9ED3D118-E20E-4765-AE10-7EF6DC9CBBFD}" type="presParOf" srcId="{533F6B34-BBBC-42BC-8836-88313CC2ABEC}" destId="{45D20DC2-C16F-455B-AC78-002A25D313F1}" srcOrd="1" destOrd="0" presId="urn:microsoft.com/office/officeart/2005/8/layout/orgChart1"/>
    <dgm:cxn modelId="{D316D81F-FBBB-4772-B683-42C0B60D1E32}" type="presParOf" srcId="{C08610D6-E016-4384-899F-491DD318C154}" destId="{BBE75721-E0EB-43D3-9AE8-0D2899BDE182}" srcOrd="1" destOrd="0" presId="urn:microsoft.com/office/officeart/2005/8/layout/orgChart1"/>
    <dgm:cxn modelId="{291FDDB7-ABD8-4109-B6FA-70F99109C663}" type="presParOf" srcId="{C08610D6-E016-4384-899F-491DD318C154}" destId="{07F16D23-9764-4984-8D65-3675DAE92B23}" srcOrd="2" destOrd="0" presId="urn:microsoft.com/office/officeart/2005/8/layout/orgChart1"/>
    <dgm:cxn modelId="{942B0594-0DFA-4B48-BD5B-DF4D8768C65F}" type="presParOf" srcId="{D775043E-8AEB-4A92-9918-268FDF3AEA7F}" destId="{E1E5FE6C-4E74-4E53-AB78-16658BC3899A}" srcOrd="22" destOrd="0" presId="urn:microsoft.com/office/officeart/2005/8/layout/orgChart1"/>
    <dgm:cxn modelId="{8C6BE67B-AB82-4149-8A1C-3EBCC2651E0E}" type="presParOf" srcId="{D775043E-8AEB-4A92-9918-268FDF3AEA7F}" destId="{2F32A9A5-D3C5-4A70-93DB-D7E052E1A966}" srcOrd="23" destOrd="0" presId="urn:microsoft.com/office/officeart/2005/8/layout/orgChart1"/>
    <dgm:cxn modelId="{E02F5D35-B2F9-4A71-AEC6-5C822C5BBEB4}" type="presParOf" srcId="{2F32A9A5-D3C5-4A70-93DB-D7E052E1A966}" destId="{C87CE0F1-E13A-491D-8781-1B92EBA452B1}" srcOrd="0" destOrd="0" presId="urn:microsoft.com/office/officeart/2005/8/layout/orgChart1"/>
    <dgm:cxn modelId="{FC583333-C02D-48C2-95EE-4E75FBA3CAEC}" type="presParOf" srcId="{C87CE0F1-E13A-491D-8781-1B92EBA452B1}" destId="{1F68797A-EDF1-46A6-8356-42271CBD361C}" srcOrd="0" destOrd="0" presId="urn:microsoft.com/office/officeart/2005/8/layout/orgChart1"/>
    <dgm:cxn modelId="{ABA476DC-E464-43B3-9511-1E1FF38892D7}" type="presParOf" srcId="{C87CE0F1-E13A-491D-8781-1B92EBA452B1}" destId="{29C5B78D-D5A5-480B-A5E3-AE32ED3748C8}" srcOrd="1" destOrd="0" presId="urn:microsoft.com/office/officeart/2005/8/layout/orgChart1"/>
    <dgm:cxn modelId="{DD232BEF-C074-4CB7-A87A-4C02DFF79E1E}" type="presParOf" srcId="{2F32A9A5-D3C5-4A70-93DB-D7E052E1A966}" destId="{247A6661-656E-4918-90CE-325ED3AA4E2E}" srcOrd="1" destOrd="0" presId="urn:microsoft.com/office/officeart/2005/8/layout/orgChart1"/>
    <dgm:cxn modelId="{E906E37F-BBAF-4FE9-9188-FD2AD04D0C4F}" type="presParOf" srcId="{2F32A9A5-D3C5-4A70-93DB-D7E052E1A966}" destId="{A9F3BFE4-961A-4370-A99A-2B335188734C}" srcOrd="2" destOrd="0" presId="urn:microsoft.com/office/officeart/2005/8/layout/orgChart1"/>
    <dgm:cxn modelId="{D8491BB5-000A-40C2-82DE-55259132C9DB}" type="presParOf" srcId="{C1653185-2538-43C6-805F-BA10DD78B21F}" destId="{EA2F66B3-D831-472B-AD70-9024DE9F9BB9}" srcOrd="2" destOrd="0" presId="urn:microsoft.com/office/officeart/2005/8/layout/orgChart1"/>
    <dgm:cxn modelId="{3BC952C7-FB33-4787-A71D-27FC9D763259}" type="presParOf" srcId="{EA2F66B3-D831-472B-AD70-9024DE9F9BB9}" destId="{58CA39CD-5C71-4263-AF99-49F0198B0E65}" srcOrd="0" destOrd="0" presId="urn:microsoft.com/office/officeart/2005/8/layout/orgChart1"/>
    <dgm:cxn modelId="{583DD3F4-0842-4F38-AAF5-C60E18771EF8}" type="presParOf" srcId="{EA2F66B3-D831-472B-AD70-9024DE9F9BB9}" destId="{4FA20F84-29CC-482E-B71B-57E984DBFCD5}" srcOrd="1" destOrd="0" presId="urn:microsoft.com/office/officeart/2005/8/layout/orgChart1"/>
    <dgm:cxn modelId="{C986CC7B-0E95-4924-9189-E98D29E84988}" type="presParOf" srcId="{4FA20F84-29CC-482E-B71B-57E984DBFCD5}" destId="{B37AE93F-17A6-47F5-8306-11E9F02DB355}" srcOrd="0" destOrd="0" presId="urn:microsoft.com/office/officeart/2005/8/layout/orgChart1"/>
    <dgm:cxn modelId="{1D2E87ED-F7A1-4688-9300-364ABEADBDFA}" type="presParOf" srcId="{B37AE93F-17A6-47F5-8306-11E9F02DB355}" destId="{6BDE7055-0C6E-4B58-851C-AFC548C4C7A1}" srcOrd="0" destOrd="0" presId="urn:microsoft.com/office/officeart/2005/8/layout/orgChart1"/>
    <dgm:cxn modelId="{EB451520-5E52-435C-A281-9864556A412A}" type="presParOf" srcId="{B37AE93F-17A6-47F5-8306-11E9F02DB355}" destId="{215048FF-C503-43A7-A1D6-E2CE63FDD8D1}" srcOrd="1" destOrd="0" presId="urn:microsoft.com/office/officeart/2005/8/layout/orgChart1"/>
    <dgm:cxn modelId="{0878F5E9-68C2-4432-A5FC-687A1EDAAB4A}" type="presParOf" srcId="{4FA20F84-29CC-482E-B71B-57E984DBFCD5}" destId="{6FFAE537-9B24-4B24-AA98-374504F0F210}" srcOrd="1" destOrd="0" presId="urn:microsoft.com/office/officeart/2005/8/layout/orgChart1"/>
    <dgm:cxn modelId="{DAB62AA3-09AC-487B-AF9E-B9944B2AD98E}" type="presParOf" srcId="{4FA20F84-29CC-482E-B71B-57E984DBFCD5}" destId="{111282C5-D93E-4710-A71D-83EC2AF03EC3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A39CD-5C71-4263-AF99-49F0198B0E65}">
      <dsp:nvSpPr>
        <dsp:cNvPr id="0" name=""/>
        <dsp:cNvSpPr/>
      </dsp:nvSpPr>
      <dsp:spPr>
        <a:xfrm>
          <a:off x="4579776" y="481567"/>
          <a:ext cx="760454" cy="388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332"/>
              </a:lnTo>
              <a:lnTo>
                <a:pt x="760454" y="3883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5FE6C-4E74-4E53-AB78-16658BC3899A}">
      <dsp:nvSpPr>
        <dsp:cNvPr id="0" name=""/>
        <dsp:cNvSpPr/>
      </dsp:nvSpPr>
      <dsp:spPr>
        <a:xfrm>
          <a:off x="7473398" y="2051220"/>
          <a:ext cx="549670" cy="2932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745"/>
              </a:lnTo>
              <a:lnTo>
                <a:pt x="549670" y="2932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64D2F-D5BA-424D-8173-D1CCC01F094A}">
      <dsp:nvSpPr>
        <dsp:cNvPr id="0" name=""/>
        <dsp:cNvSpPr/>
      </dsp:nvSpPr>
      <dsp:spPr>
        <a:xfrm>
          <a:off x="7076936" y="2051220"/>
          <a:ext cx="396461" cy="2932745"/>
        </a:xfrm>
        <a:custGeom>
          <a:avLst/>
          <a:gdLst/>
          <a:ahLst/>
          <a:cxnLst/>
          <a:rect l="0" t="0" r="0" b="0"/>
          <a:pathLst>
            <a:path>
              <a:moveTo>
                <a:pt x="396461" y="0"/>
              </a:moveTo>
              <a:lnTo>
                <a:pt x="396461" y="2932745"/>
              </a:lnTo>
              <a:lnTo>
                <a:pt x="0" y="29327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98224-BEB1-4FEF-A5CF-C74150CF8AF4}">
      <dsp:nvSpPr>
        <dsp:cNvPr id="0" name=""/>
        <dsp:cNvSpPr/>
      </dsp:nvSpPr>
      <dsp:spPr>
        <a:xfrm>
          <a:off x="7473398" y="2051220"/>
          <a:ext cx="533896" cy="2448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175"/>
              </a:lnTo>
              <a:lnTo>
                <a:pt x="533896" y="24481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83C92-205F-46CB-9756-79215E7AA47E}">
      <dsp:nvSpPr>
        <dsp:cNvPr id="0" name=""/>
        <dsp:cNvSpPr/>
      </dsp:nvSpPr>
      <dsp:spPr>
        <a:xfrm>
          <a:off x="7070207" y="2051220"/>
          <a:ext cx="403191" cy="2451529"/>
        </a:xfrm>
        <a:custGeom>
          <a:avLst/>
          <a:gdLst/>
          <a:ahLst/>
          <a:cxnLst/>
          <a:rect l="0" t="0" r="0" b="0"/>
          <a:pathLst>
            <a:path>
              <a:moveTo>
                <a:pt x="403191" y="0"/>
              </a:moveTo>
              <a:lnTo>
                <a:pt x="403191" y="2451529"/>
              </a:lnTo>
              <a:lnTo>
                <a:pt x="0" y="24515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83628-E60F-4089-9304-9907356E0D5B}">
      <dsp:nvSpPr>
        <dsp:cNvPr id="0" name=""/>
        <dsp:cNvSpPr/>
      </dsp:nvSpPr>
      <dsp:spPr>
        <a:xfrm>
          <a:off x="7473398" y="2051220"/>
          <a:ext cx="533092" cy="1933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697"/>
              </a:lnTo>
              <a:lnTo>
                <a:pt x="533092" y="19336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78A75-B456-4A02-9163-C7AE3783A986}">
      <dsp:nvSpPr>
        <dsp:cNvPr id="0" name=""/>
        <dsp:cNvSpPr/>
      </dsp:nvSpPr>
      <dsp:spPr>
        <a:xfrm>
          <a:off x="7078217" y="2051220"/>
          <a:ext cx="395181" cy="1939537"/>
        </a:xfrm>
        <a:custGeom>
          <a:avLst/>
          <a:gdLst/>
          <a:ahLst/>
          <a:cxnLst/>
          <a:rect l="0" t="0" r="0" b="0"/>
          <a:pathLst>
            <a:path>
              <a:moveTo>
                <a:pt x="395181" y="0"/>
              </a:moveTo>
              <a:lnTo>
                <a:pt x="395181" y="1939537"/>
              </a:lnTo>
              <a:lnTo>
                <a:pt x="0" y="19395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A8D6-ACCB-464F-A0C8-178E30EBC0D8}">
      <dsp:nvSpPr>
        <dsp:cNvPr id="0" name=""/>
        <dsp:cNvSpPr/>
      </dsp:nvSpPr>
      <dsp:spPr>
        <a:xfrm>
          <a:off x="7473398" y="2051220"/>
          <a:ext cx="541858" cy="140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617"/>
              </a:lnTo>
              <a:lnTo>
                <a:pt x="541858" y="14086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0607A-7EED-4D19-83C0-39AABC1D7D75}">
      <dsp:nvSpPr>
        <dsp:cNvPr id="0" name=""/>
        <dsp:cNvSpPr/>
      </dsp:nvSpPr>
      <dsp:spPr>
        <a:xfrm>
          <a:off x="7073061" y="2051220"/>
          <a:ext cx="400337" cy="1407718"/>
        </a:xfrm>
        <a:custGeom>
          <a:avLst/>
          <a:gdLst/>
          <a:ahLst/>
          <a:cxnLst/>
          <a:rect l="0" t="0" r="0" b="0"/>
          <a:pathLst>
            <a:path>
              <a:moveTo>
                <a:pt x="400337" y="0"/>
              </a:moveTo>
              <a:lnTo>
                <a:pt x="400337" y="1407718"/>
              </a:lnTo>
              <a:lnTo>
                <a:pt x="0" y="14077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1F70E-688E-4C7C-A035-3BC18CBB88C3}">
      <dsp:nvSpPr>
        <dsp:cNvPr id="0" name=""/>
        <dsp:cNvSpPr/>
      </dsp:nvSpPr>
      <dsp:spPr>
        <a:xfrm>
          <a:off x="7473398" y="2051220"/>
          <a:ext cx="525171" cy="908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300"/>
              </a:lnTo>
              <a:lnTo>
                <a:pt x="525171" y="9083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98CAB-6C94-478C-8969-1689D21EF427}">
      <dsp:nvSpPr>
        <dsp:cNvPr id="0" name=""/>
        <dsp:cNvSpPr/>
      </dsp:nvSpPr>
      <dsp:spPr>
        <a:xfrm>
          <a:off x="7067530" y="2051220"/>
          <a:ext cx="405867" cy="908307"/>
        </a:xfrm>
        <a:custGeom>
          <a:avLst/>
          <a:gdLst/>
          <a:ahLst/>
          <a:cxnLst/>
          <a:rect l="0" t="0" r="0" b="0"/>
          <a:pathLst>
            <a:path>
              <a:moveTo>
                <a:pt x="405867" y="0"/>
              </a:moveTo>
              <a:lnTo>
                <a:pt x="405867" y="908307"/>
              </a:lnTo>
              <a:lnTo>
                <a:pt x="0" y="9083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0BBC8-E82C-4CA8-84DF-242EF3C52712}">
      <dsp:nvSpPr>
        <dsp:cNvPr id="0" name=""/>
        <dsp:cNvSpPr/>
      </dsp:nvSpPr>
      <dsp:spPr>
        <a:xfrm>
          <a:off x="7473398" y="2051220"/>
          <a:ext cx="522160" cy="408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459"/>
              </a:lnTo>
              <a:lnTo>
                <a:pt x="522160" y="408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62094-DC3C-49BD-9EC2-64F0EC78A30F}">
      <dsp:nvSpPr>
        <dsp:cNvPr id="0" name=""/>
        <dsp:cNvSpPr/>
      </dsp:nvSpPr>
      <dsp:spPr>
        <a:xfrm>
          <a:off x="7075206" y="2051220"/>
          <a:ext cx="398191" cy="408459"/>
        </a:xfrm>
        <a:custGeom>
          <a:avLst/>
          <a:gdLst/>
          <a:ahLst/>
          <a:cxnLst/>
          <a:rect l="0" t="0" r="0" b="0"/>
          <a:pathLst>
            <a:path>
              <a:moveTo>
                <a:pt x="398191" y="0"/>
              </a:moveTo>
              <a:lnTo>
                <a:pt x="398191" y="408459"/>
              </a:lnTo>
              <a:lnTo>
                <a:pt x="0" y="408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8177-E2CD-4A67-98E3-739362101AFD}">
      <dsp:nvSpPr>
        <dsp:cNvPr id="0" name=""/>
        <dsp:cNvSpPr/>
      </dsp:nvSpPr>
      <dsp:spPr>
        <a:xfrm>
          <a:off x="6347915" y="1709616"/>
          <a:ext cx="784926" cy="17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26"/>
              </a:lnTo>
              <a:lnTo>
                <a:pt x="784926" y="171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84E3A-356D-4FEF-A8BB-DB944E5F0B50}">
      <dsp:nvSpPr>
        <dsp:cNvPr id="0" name=""/>
        <dsp:cNvSpPr/>
      </dsp:nvSpPr>
      <dsp:spPr>
        <a:xfrm>
          <a:off x="4926176" y="2050451"/>
          <a:ext cx="368965" cy="1020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0002"/>
              </a:lnTo>
              <a:lnTo>
                <a:pt x="368965" y="10200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6F075-A06E-4634-AD74-BCF2104EA6C0}">
      <dsp:nvSpPr>
        <dsp:cNvPr id="0" name=""/>
        <dsp:cNvSpPr/>
      </dsp:nvSpPr>
      <dsp:spPr>
        <a:xfrm>
          <a:off x="4724246" y="2050451"/>
          <a:ext cx="201929" cy="1020005"/>
        </a:xfrm>
        <a:custGeom>
          <a:avLst/>
          <a:gdLst/>
          <a:ahLst/>
          <a:cxnLst/>
          <a:rect l="0" t="0" r="0" b="0"/>
          <a:pathLst>
            <a:path>
              <a:moveTo>
                <a:pt x="201929" y="0"/>
              </a:moveTo>
              <a:lnTo>
                <a:pt x="201929" y="1020005"/>
              </a:lnTo>
              <a:lnTo>
                <a:pt x="0" y="10200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2BD97-04E3-4EA7-8B4F-F07A1D9E467A}">
      <dsp:nvSpPr>
        <dsp:cNvPr id="0" name=""/>
        <dsp:cNvSpPr/>
      </dsp:nvSpPr>
      <dsp:spPr>
        <a:xfrm>
          <a:off x="4926176" y="2050451"/>
          <a:ext cx="341843" cy="44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274"/>
              </a:lnTo>
              <a:lnTo>
                <a:pt x="341843" y="440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4B3E6-A5D6-4A20-8E75-7A231704880A}">
      <dsp:nvSpPr>
        <dsp:cNvPr id="0" name=""/>
        <dsp:cNvSpPr/>
      </dsp:nvSpPr>
      <dsp:spPr>
        <a:xfrm>
          <a:off x="4707416" y="2050451"/>
          <a:ext cx="218759" cy="441724"/>
        </a:xfrm>
        <a:custGeom>
          <a:avLst/>
          <a:gdLst/>
          <a:ahLst/>
          <a:cxnLst/>
          <a:rect l="0" t="0" r="0" b="0"/>
          <a:pathLst>
            <a:path>
              <a:moveTo>
                <a:pt x="218759" y="0"/>
              </a:moveTo>
              <a:lnTo>
                <a:pt x="218759" y="441724"/>
              </a:lnTo>
              <a:lnTo>
                <a:pt x="0" y="4417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64E38-FF71-442D-ADA5-104778B1BDF5}">
      <dsp:nvSpPr>
        <dsp:cNvPr id="0" name=""/>
        <dsp:cNvSpPr/>
      </dsp:nvSpPr>
      <dsp:spPr>
        <a:xfrm>
          <a:off x="5266732" y="1709616"/>
          <a:ext cx="1081183" cy="170557"/>
        </a:xfrm>
        <a:custGeom>
          <a:avLst/>
          <a:gdLst/>
          <a:ahLst/>
          <a:cxnLst/>
          <a:rect l="0" t="0" r="0" b="0"/>
          <a:pathLst>
            <a:path>
              <a:moveTo>
                <a:pt x="1081183" y="0"/>
              </a:moveTo>
              <a:lnTo>
                <a:pt x="1081183" y="170557"/>
              </a:lnTo>
              <a:lnTo>
                <a:pt x="0" y="1705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86121-C911-45B9-8A41-417AF5987D44}">
      <dsp:nvSpPr>
        <dsp:cNvPr id="0" name=""/>
        <dsp:cNvSpPr/>
      </dsp:nvSpPr>
      <dsp:spPr>
        <a:xfrm>
          <a:off x="3673965" y="1098621"/>
          <a:ext cx="2333394" cy="44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716"/>
              </a:lnTo>
              <a:lnTo>
                <a:pt x="2333394" y="4407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5796C-FCF1-45E4-80F1-F7A4C4336C20}">
      <dsp:nvSpPr>
        <dsp:cNvPr id="0" name=""/>
        <dsp:cNvSpPr/>
      </dsp:nvSpPr>
      <dsp:spPr>
        <a:xfrm>
          <a:off x="3046554" y="2298057"/>
          <a:ext cx="132556" cy="1304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566"/>
              </a:lnTo>
              <a:lnTo>
                <a:pt x="132556" y="1304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C7654-0933-48EF-BF34-335A3F2E9D78}">
      <dsp:nvSpPr>
        <dsp:cNvPr id="0" name=""/>
        <dsp:cNvSpPr/>
      </dsp:nvSpPr>
      <dsp:spPr>
        <a:xfrm>
          <a:off x="2904295" y="2298057"/>
          <a:ext cx="142258" cy="860939"/>
        </a:xfrm>
        <a:custGeom>
          <a:avLst/>
          <a:gdLst/>
          <a:ahLst/>
          <a:cxnLst/>
          <a:rect l="0" t="0" r="0" b="0"/>
          <a:pathLst>
            <a:path>
              <a:moveTo>
                <a:pt x="142258" y="0"/>
              </a:moveTo>
              <a:lnTo>
                <a:pt x="142258" y="860939"/>
              </a:lnTo>
              <a:lnTo>
                <a:pt x="0" y="8609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A812F-A8C0-4FF2-8523-7FE2EF95B996}">
      <dsp:nvSpPr>
        <dsp:cNvPr id="0" name=""/>
        <dsp:cNvSpPr/>
      </dsp:nvSpPr>
      <dsp:spPr>
        <a:xfrm>
          <a:off x="3046554" y="2298057"/>
          <a:ext cx="127141" cy="709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761"/>
              </a:lnTo>
              <a:lnTo>
                <a:pt x="127141" y="7097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A99F0-C626-4179-A171-1D49FD17D775}">
      <dsp:nvSpPr>
        <dsp:cNvPr id="0" name=""/>
        <dsp:cNvSpPr/>
      </dsp:nvSpPr>
      <dsp:spPr>
        <a:xfrm>
          <a:off x="3046554" y="2298057"/>
          <a:ext cx="116352" cy="264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712"/>
              </a:lnTo>
              <a:lnTo>
                <a:pt x="116352" y="2647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1BCDC-A37B-45E2-B221-3F0237207661}">
      <dsp:nvSpPr>
        <dsp:cNvPr id="0" name=""/>
        <dsp:cNvSpPr/>
      </dsp:nvSpPr>
      <dsp:spPr>
        <a:xfrm>
          <a:off x="2922801" y="2298057"/>
          <a:ext cx="123752" cy="264719"/>
        </a:xfrm>
        <a:custGeom>
          <a:avLst/>
          <a:gdLst/>
          <a:ahLst/>
          <a:cxnLst/>
          <a:rect l="0" t="0" r="0" b="0"/>
          <a:pathLst>
            <a:path>
              <a:moveTo>
                <a:pt x="123752" y="0"/>
              </a:moveTo>
              <a:lnTo>
                <a:pt x="123752" y="264719"/>
              </a:lnTo>
              <a:lnTo>
                <a:pt x="0" y="2647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EBEE1-ED53-4F38-AD00-9A50BF0E117A}">
      <dsp:nvSpPr>
        <dsp:cNvPr id="0" name=""/>
        <dsp:cNvSpPr/>
      </dsp:nvSpPr>
      <dsp:spPr>
        <a:xfrm>
          <a:off x="2046107" y="1818256"/>
          <a:ext cx="663408" cy="311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81"/>
              </a:lnTo>
              <a:lnTo>
                <a:pt x="663408" y="3112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09C6B-E94F-4372-B7B4-8149AB91ABC3}">
      <dsp:nvSpPr>
        <dsp:cNvPr id="0" name=""/>
        <dsp:cNvSpPr/>
      </dsp:nvSpPr>
      <dsp:spPr>
        <a:xfrm>
          <a:off x="997988" y="2301117"/>
          <a:ext cx="219433" cy="1630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0558"/>
              </a:lnTo>
              <a:lnTo>
                <a:pt x="219433" y="1630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6F227-AC30-421F-9EC7-80CB169A94D7}">
      <dsp:nvSpPr>
        <dsp:cNvPr id="0" name=""/>
        <dsp:cNvSpPr/>
      </dsp:nvSpPr>
      <dsp:spPr>
        <a:xfrm>
          <a:off x="821505" y="2301117"/>
          <a:ext cx="176482" cy="1006373"/>
        </a:xfrm>
        <a:custGeom>
          <a:avLst/>
          <a:gdLst/>
          <a:ahLst/>
          <a:cxnLst/>
          <a:rect l="0" t="0" r="0" b="0"/>
          <a:pathLst>
            <a:path>
              <a:moveTo>
                <a:pt x="176482" y="0"/>
              </a:moveTo>
              <a:lnTo>
                <a:pt x="176482" y="1006373"/>
              </a:lnTo>
              <a:lnTo>
                <a:pt x="0" y="10063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8AB40-CBA5-4BDF-B694-FF0794DC1FF8}">
      <dsp:nvSpPr>
        <dsp:cNvPr id="0" name=""/>
        <dsp:cNvSpPr/>
      </dsp:nvSpPr>
      <dsp:spPr>
        <a:xfrm>
          <a:off x="997988" y="2301117"/>
          <a:ext cx="234329" cy="1012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445"/>
              </a:lnTo>
              <a:lnTo>
                <a:pt x="234329" y="10124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48547-DD90-4456-B0DB-39D690ECDA4F}">
      <dsp:nvSpPr>
        <dsp:cNvPr id="0" name=""/>
        <dsp:cNvSpPr/>
      </dsp:nvSpPr>
      <dsp:spPr>
        <a:xfrm>
          <a:off x="997988" y="2301117"/>
          <a:ext cx="238140" cy="42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034"/>
              </a:lnTo>
              <a:lnTo>
                <a:pt x="238140" y="425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68DAC-E1A7-4887-882D-8B7D0FECF71B}">
      <dsp:nvSpPr>
        <dsp:cNvPr id="0" name=""/>
        <dsp:cNvSpPr/>
      </dsp:nvSpPr>
      <dsp:spPr>
        <a:xfrm>
          <a:off x="844674" y="2301117"/>
          <a:ext cx="153314" cy="428266"/>
        </a:xfrm>
        <a:custGeom>
          <a:avLst/>
          <a:gdLst/>
          <a:ahLst/>
          <a:cxnLst/>
          <a:rect l="0" t="0" r="0" b="0"/>
          <a:pathLst>
            <a:path>
              <a:moveTo>
                <a:pt x="153314" y="0"/>
              </a:moveTo>
              <a:lnTo>
                <a:pt x="153314" y="428266"/>
              </a:lnTo>
              <a:lnTo>
                <a:pt x="0" y="4282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2E30D-42F3-4D26-996C-4A40A4C4ED04}">
      <dsp:nvSpPr>
        <dsp:cNvPr id="0" name=""/>
        <dsp:cNvSpPr/>
      </dsp:nvSpPr>
      <dsp:spPr>
        <a:xfrm>
          <a:off x="1408893" y="1818256"/>
          <a:ext cx="637214" cy="313018"/>
        </a:xfrm>
        <a:custGeom>
          <a:avLst/>
          <a:gdLst/>
          <a:ahLst/>
          <a:cxnLst/>
          <a:rect l="0" t="0" r="0" b="0"/>
          <a:pathLst>
            <a:path>
              <a:moveTo>
                <a:pt x="637214" y="0"/>
              </a:moveTo>
              <a:lnTo>
                <a:pt x="637214" y="313018"/>
              </a:lnTo>
              <a:lnTo>
                <a:pt x="0" y="3130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5E0FC-198B-4CC8-B98C-6AF3BEA8B320}">
      <dsp:nvSpPr>
        <dsp:cNvPr id="0" name=""/>
        <dsp:cNvSpPr/>
      </dsp:nvSpPr>
      <dsp:spPr>
        <a:xfrm>
          <a:off x="2046107" y="1098621"/>
          <a:ext cx="1627857" cy="407226"/>
        </a:xfrm>
        <a:custGeom>
          <a:avLst/>
          <a:gdLst/>
          <a:ahLst/>
          <a:cxnLst/>
          <a:rect l="0" t="0" r="0" b="0"/>
          <a:pathLst>
            <a:path>
              <a:moveTo>
                <a:pt x="1627857" y="0"/>
              </a:moveTo>
              <a:lnTo>
                <a:pt x="1627857" y="335709"/>
              </a:lnTo>
              <a:lnTo>
                <a:pt x="0" y="335709"/>
              </a:lnTo>
              <a:lnTo>
                <a:pt x="0" y="4072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B552B-5110-4D0A-BCA8-1AA6A4CEFBC8}">
      <dsp:nvSpPr>
        <dsp:cNvPr id="0" name=""/>
        <dsp:cNvSpPr/>
      </dsp:nvSpPr>
      <dsp:spPr>
        <a:xfrm>
          <a:off x="3673965" y="481567"/>
          <a:ext cx="905810" cy="286874"/>
        </a:xfrm>
        <a:custGeom>
          <a:avLst/>
          <a:gdLst/>
          <a:ahLst/>
          <a:cxnLst/>
          <a:rect l="0" t="0" r="0" b="0"/>
          <a:pathLst>
            <a:path>
              <a:moveTo>
                <a:pt x="905810" y="0"/>
              </a:moveTo>
              <a:lnTo>
                <a:pt x="905810" y="215357"/>
              </a:lnTo>
              <a:lnTo>
                <a:pt x="0" y="215357"/>
              </a:lnTo>
              <a:lnTo>
                <a:pt x="0" y="286874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7E772-1333-4B69-BE8C-B770B660A5AB}">
      <dsp:nvSpPr>
        <dsp:cNvPr id="0" name=""/>
        <dsp:cNvSpPr/>
      </dsp:nvSpPr>
      <dsp:spPr>
        <a:xfrm>
          <a:off x="4254970" y="141883"/>
          <a:ext cx="649610" cy="339684"/>
        </a:xfrm>
        <a:prstGeom prst="rect">
          <a:avLst/>
        </a:pr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>
              <a:solidFill>
                <a:schemeClr val="bg1">
                  <a:lumMod val="50000"/>
                </a:schemeClr>
              </a:solidFill>
            </a:rPr>
            <a:t>Principal Secretary</a:t>
          </a:r>
          <a:endParaRPr lang="en-US" sz="10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254970" y="141883"/>
        <a:ext cx="649610" cy="339684"/>
      </dsp:txXfrm>
    </dsp:sp>
    <dsp:sp modelId="{65A7E392-5554-4527-A472-66ECB25D2FD9}">
      <dsp:nvSpPr>
        <dsp:cNvPr id="0" name=""/>
        <dsp:cNvSpPr/>
      </dsp:nvSpPr>
      <dsp:spPr>
        <a:xfrm>
          <a:off x="3340820" y="768441"/>
          <a:ext cx="666290" cy="330179"/>
        </a:xfrm>
        <a:prstGeom prst="rect">
          <a:avLst/>
        </a:pr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bg1">
                  <a:lumMod val="50000"/>
                </a:schemeClr>
              </a:solidFill>
            </a:rPr>
            <a:t>CE, D&amp;R</a:t>
          </a:r>
          <a:endParaRPr lang="en-US" sz="105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40820" y="768441"/>
        <a:ext cx="666290" cy="330179"/>
      </dsp:txXfrm>
    </dsp:sp>
    <dsp:sp modelId="{8C4E40F7-202D-47C1-9AD0-7FFB5F04CBD3}">
      <dsp:nvSpPr>
        <dsp:cNvPr id="0" name=""/>
        <dsp:cNvSpPr/>
      </dsp:nvSpPr>
      <dsp:spPr>
        <a:xfrm>
          <a:off x="1705552" y="1505847"/>
          <a:ext cx="681111" cy="312409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Director, APPEMC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705552" y="1505847"/>
        <a:ext cx="681111" cy="312409"/>
      </dsp:txXfrm>
    </dsp:sp>
    <dsp:sp modelId="{CA0B5978-1DDA-493D-8C79-0855D6DE2121}">
      <dsp:nvSpPr>
        <dsp:cNvPr id="0" name=""/>
        <dsp:cNvSpPr/>
      </dsp:nvSpPr>
      <dsp:spPr>
        <a:xfrm>
          <a:off x="587084" y="1961433"/>
          <a:ext cx="821809" cy="33968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1"/>
              </a:solidFill>
            </a:rPr>
            <a:t>Water Resource Management Unit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587084" y="1961433"/>
        <a:ext cx="821809" cy="339684"/>
      </dsp:txXfrm>
    </dsp:sp>
    <dsp:sp modelId="{D76B4357-0A6A-42B4-BFCD-683017EF1EF1}">
      <dsp:nvSpPr>
        <dsp:cNvPr id="0" name=""/>
        <dsp:cNvSpPr/>
      </dsp:nvSpPr>
      <dsp:spPr>
        <a:xfrm>
          <a:off x="163562" y="2559105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R.K. Sharma EE, DVC Study Cell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63562" y="2559105"/>
        <a:ext cx="681111" cy="340555"/>
      </dsp:txXfrm>
    </dsp:sp>
    <dsp:sp modelId="{B6D81AB5-37CD-4C5E-85F0-88EB7743281D}">
      <dsp:nvSpPr>
        <dsp:cNvPr id="0" name=""/>
        <dsp:cNvSpPr/>
      </dsp:nvSpPr>
      <dsp:spPr>
        <a:xfrm>
          <a:off x="1236129" y="2555873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D. </a:t>
          </a:r>
          <a:r>
            <a:rPr lang="en-US" sz="800" kern="1200" dirty="0" err="1" smtClean="0">
              <a:solidFill>
                <a:schemeClr val="tx1"/>
              </a:solidFill>
            </a:rPr>
            <a:t>Maity</a:t>
          </a:r>
          <a:r>
            <a:rPr lang="en-US" sz="800" kern="1200" smtClean="0">
              <a:solidFill>
                <a:schemeClr val="tx1"/>
              </a:solidFill>
            </a:rPr>
            <a:t>                      Dy</a:t>
          </a:r>
          <a:r>
            <a:rPr lang="en-US" sz="800" kern="1200" dirty="0" smtClean="0">
              <a:solidFill>
                <a:schemeClr val="tx1"/>
              </a:solidFill>
            </a:rPr>
            <a:t>. Director, APPEMC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236129" y="2555873"/>
        <a:ext cx="681111" cy="340555"/>
      </dsp:txXfrm>
    </dsp:sp>
    <dsp:sp modelId="{2784635B-31A0-454B-9C28-BFEABEBE24AD}">
      <dsp:nvSpPr>
        <dsp:cNvPr id="0" name=""/>
        <dsp:cNvSpPr/>
      </dsp:nvSpPr>
      <dsp:spPr>
        <a:xfrm>
          <a:off x="1232318" y="3143285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P. Paul, Dy. Director, CDO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232318" y="3143285"/>
        <a:ext cx="681111" cy="340555"/>
      </dsp:txXfrm>
    </dsp:sp>
    <dsp:sp modelId="{F9CB9740-811E-47CE-9825-E6671591C098}">
      <dsp:nvSpPr>
        <dsp:cNvPr id="0" name=""/>
        <dsp:cNvSpPr/>
      </dsp:nvSpPr>
      <dsp:spPr>
        <a:xfrm>
          <a:off x="140393" y="3137212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</a:t>
          </a:r>
          <a:r>
            <a:rPr lang="en-US" sz="800" kern="1200" dirty="0" err="1" smtClean="0">
              <a:solidFill>
                <a:schemeClr val="tx1"/>
              </a:solidFill>
            </a:rPr>
            <a:t>Bomkesh</a:t>
          </a:r>
          <a:r>
            <a:rPr lang="en-US" sz="800" kern="1200" dirty="0" smtClean="0">
              <a:solidFill>
                <a:schemeClr val="tx1"/>
              </a:solidFill>
            </a:rPr>
            <a:t> </a:t>
          </a:r>
          <a:r>
            <a:rPr lang="en-US" sz="800" kern="1200" dirty="0" err="1" smtClean="0">
              <a:solidFill>
                <a:schemeClr val="tx1"/>
              </a:solidFill>
            </a:rPr>
            <a:t>Ojha</a:t>
          </a:r>
          <a:r>
            <a:rPr lang="en-US" sz="800" kern="1200" dirty="0" smtClean="0">
              <a:solidFill>
                <a:schemeClr val="tx1"/>
              </a:solidFill>
            </a:rPr>
            <a:t>, </a:t>
          </a:r>
          <a:r>
            <a:rPr lang="en-US" sz="800" kern="1200" dirty="0" err="1" smtClean="0">
              <a:solidFill>
                <a:schemeClr val="tx1"/>
              </a:solidFill>
            </a:rPr>
            <a:t>Asstt</a:t>
          </a:r>
          <a:r>
            <a:rPr lang="en-US" sz="800" kern="1200" dirty="0" smtClean="0">
              <a:solidFill>
                <a:schemeClr val="tx1"/>
              </a:solidFill>
            </a:rPr>
            <a:t>. Director, DSO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40393" y="3137212"/>
        <a:ext cx="681111" cy="340555"/>
      </dsp:txXfrm>
    </dsp:sp>
    <dsp:sp modelId="{B171B14E-B920-4BA6-BCD6-7D0473D1C280}">
      <dsp:nvSpPr>
        <dsp:cNvPr id="0" name=""/>
        <dsp:cNvSpPr/>
      </dsp:nvSpPr>
      <dsp:spPr>
        <a:xfrm>
          <a:off x="1217422" y="3761397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</a:t>
          </a:r>
          <a:r>
            <a:rPr lang="en-US" sz="800" kern="1200" dirty="0" err="1" smtClean="0">
              <a:solidFill>
                <a:schemeClr val="tx1"/>
              </a:solidFill>
            </a:rPr>
            <a:t>Debasish</a:t>
          </a:r>
          <a:r>
            <a:rPr lang="en-US" sz="800" kern="1200" dirty="0" smtClean="0">
              <a:solidFill>
                <a:schemeClr val="tx1"/>
              </a:solidFill>
            </a:rPr>
            <a:t> Roy, </a:t>
          </a:r>
          <a:r>
            <a:rPr lang="en-US" sz="800" kern="1200" dirty="0" err="1" smtClean="0">
              <a:solidFill>
                <a:schemeClr val="tx1"/>
              </a:solidFill>
            </a:rPr>
            <a:t>Asstt</a:t>
          </a:r>
          <a:r>
            <a:rPr lang="en-US" sz="800" kern="1200" dirty="0" smtClean="0">
              <a:solidFill>
                <a:schemeClr val="tx1"/>
              </a:solidFill>
            </a:rPr>
            <a:t>. Director, CDO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217422" y="3761397"/>
        <a:ext cx="681111" cy="340555"/>
      </dsp:txXfrm>
    </dsp:sp>
    <dsp:sp modelId="{8DB133B2-9A22-40CF-A0C8-CE3E6996A193}">
      <dsp:nvSpPr>
        <dsp:cNvPr id="0" name=""/>
        <dsp:cNvSpPr/>
      </dsp:nvSpPr>
      <dsp:spPr>
        <a:xfrm>
          <a:off x="2709516" y="1961019"/>
          <a:ext cx="674076" cy="337038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1"/>
              </a:solidFill>
            </a:rPr>
            <a:t>Hydrology and Modeling Unit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2709516" y="1961019"/>
        <a:ext cx="674076" cy="337038"/>
      </dsp:txXfrm>
    </dsp:sp>
    <dsp:sp modelId="{9B20D172-0C95-438A-BBD1-87790C1FB480}">
      <dsp:nvSpPr>
        <dsp:cNvPr id="0" name=""/>
        <dsp:cNvSpPr/>
      </dsp:nvSpPr>
      <dsp:spPr>
        <a:xfrm>
          <a:off x="2241689" y="2392498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D. Roy Chowdhury, Dy. Director, CDO 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2241689" y="2392498"/>
        <a:ext cx="681111" cy="340555"/>
      </dsp:txXfrm>
    </dsp:sp>
    <dsp:sp modelId="{23A076EB-70AA-4FCE-B7FD-08710F3101DC}">
      <dsp:nvSpPr>
        <dsp:cNvPr id="0" name=""/>
        <dsp:cNvSpPr/>
      </dsp:nvSpPr>
      <dsp:spPr>
        <a:xfrm>
          <a:off x="3162906" y="2392492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Dr. B.C. Barman, Dy. Director, RRI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3162906" y="2392492"/>
        <a:ext cx="681111" cy="340555"/>
      </dsp:txXfrm>
    </dsp:sp>
    <dsp:sp modelId="{39A62800-AFBA-47DC-A5F8-757502E5EC9D}">
      <dsp:nvSpPr>
        <dsp:cNvPr id="0" name=""/>
        <dsp:cNvSpPr/>
      </dsp:nvSpPr>
      <dsp:spPr>
        <a:xfrm>
          <a:off x="3173695" y="2837540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Dr. S.S. </a:t>
          </a:r>
          <a:r>
            <a:rPr lang="en-US" sz="800" kern="1200" dirty="0" err="1" smtClean="0">
              <a:solidFill>
                <a:schemeClr val="tx1"/>
              </a:solidFill>
            </a:rPr>
            <a:t>Dey</a:t>
          </a:r>
          <a:r>
            <a:rPr lang="en-US" sz="800" kern="1200" dirty="0" smtClean="0">
              <a:solidFill>
                <a:schemeClr val="tx1"/>
              </a:solidFill>
            </a:rPr>
            <a:t> </a:t>
          </a:r>
          <a:r>
            <a:rPr lang="en-US" sz="800" kern="1200" dirty="0" err="1" smtClean="0">
              <a:solidFill>
                <a:schemeClr val="tx1"/>
              </a:solidFill>
            </a:rPr>
            <a:t>Dalal</a:t>
          </a:r>
          <a:r>
            <a:rPr lang="en-US" sz="800" kern="1200" dirty="0" smtClean="0">
              <a:solidFill>
                <a:schemeClr val="tx1"/>
              </a:solidFill>
            </a:rPr>
            <a:t>, Dy. Director, RRI 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3173695" y="2837540"/>
        <a:ext cx="681111" cy="340555"/>
      </dsp:txXfrm>
    </dsp:sp>
    <dsp:sp modelId="{EDBA932A-94B5-4AB8-B2B4-9FABDB247DE6}">
      <dsp:nvSpPr>
        <dsp:cNvPr id="0" name=""/>
        <dsp:cNvSpPr/>
      </dsp:nvSpPr>
      <dsp:spPr>
        <a:xfrm>
          <a:off x="2223183" y="2930049"/>
          <a:ext cx="681111" cy="45789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</a:t>
          </a:r>
          <a:r>
            <a:rPr lang="en-US" sz="800" kern="1200" dirty="0" err="1" smtClean="0">
              <a:solidFill>
                <a:schemeClr val="tx1"/>
              </a:solidFill>
            </a:rPr>
            <a:t>Pinaki</a:t>
          </a:r>
          <a:r>
            <a:rPr lang="en-US" sz="800" kern="1200" dirty="0" smtClean="0">
              <a:solidFill>
                <a:schemeClr val="tx1"/>
              </a:solidFill>
            </a:rPr>
            <a:t> Chatterjee, </a:t>
          </a:r>
          <a:r>
            <a:rPr lang="en-US" sz="800" kern="1200" dirty="0" err="1" smtClean="0">
              <a:solidFill>
                <a:schemeClr val="tx1"/>
              </a:solidFill>
            </a:rPr>
            <a:t>Asstt</a:t>
          </a:r>
          <a:r>
            <a:rPr lang="en-US" sz="800" kern="1200" dirty="0" smtClean="0">
              <a:solidFill>
                <a:schemeClr val="tx1"/>
              </a:solidFill>
            </a:rPr>
            <a:t>. Director, CDO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2223183" y="2930049"/>
        <a:ext cx="681111" cy="457894"/>
      </dsp:txXfrm>
    </dsp:sp>
    <dsp:sp modelId="{54FFF672-7448-4D87-9BDC-034783A4A2A9}">
      <dsp:nvSpPr>
        <dsp:cNvPr id="0" name=""/>
        <dsp:cNvSpPr/>
      </dsp:nvSpPr>
      <dsp:spPr>
        <a:xfrm>
          <a:off x="3179110" y="3432345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Shri </a:t>
          </a:r>
          <a:r>
            <a:rPr lang="en-US" sz="800" kern="1200" dirty="0" err="1" smtClean="0">
              <a:solidFill>
                <a:schemeClr val="tx1"/>
              </a:solidFill>
            </a:rPr>
            <a:t>Abhijit</a:t>
          </a:r>
          <a:r>
            <a:rPr lang="en-US" sz="800" kern="1200" dirty="0" smtClean="0">
              <a:solidFill>
                <a:schemeClr val="tx1"/>
              </a:solidFill>
            </a:rPr>
            <a:t> Roy, RO, RRI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3179110" y="3432345"/>
        <a:ext cx="681111" cy="340555"/>
      </dsp:txXfrm>
    </dsp:sp>
    <dsp:sp modelId="{C77A4AF6-E909-4191-9420-9EA3AB8DCAA1}">
      <dsp:nvSpPr>
        <dsp:cNvPr id="0" name=""/>
        <dsp:cNvSpPr/>
      </dsp:nvSpPr>
      <dsp:spPr>
        <a:xfrm>
          <a:off x="6007359" y="1369060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SE, IPC-II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6007359" y="1369060"/>
        <a:ext cx="681111" cy="340555"/>
      </dsp:txXfrm>
    </dsp:sp>
    <dsp:sp modelId="{BF5EA14E-6071-4D68-8C57-F0888D7020C9}">
      <dsp:nvSpPr>
        <dsp:cNvPr id="0" name=""/>
        <dsp:cNvSpPr/>
      </dsp:nvSpPr>
      <dsp:spPr>
        <a:xfrm>
          <a:off x="4585620" y="1709895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Tendering Unit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4585620" y="1709895"/>
        <a:ext cx="681111" cy="340555"/>
      </dsp:txXfrm>
    </dsp:sp>
    <dsp:sp modelId="{EC2548B0-F2AE-4B6E-BB0B-37AF9DD0BDE0}">
      <dsp:nvSpPr>
        <dsp:cNvPr id="0" name=""/>
        <dsp:cNvSpPr/>
      </dsp:nvSpPr>
      <dsp:spPr>
        <a:xfrm>
          <a:off x="4026304" y="2321898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Sunil Kumar, Dy. Director, APPEMC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4026304" y="2321898"/>
        <a:ext cx="681111" cy="340555"/>
      </dsp:txXfrm>
    </dsp:sp>
    <dsp:sp modelId="{DBD7B7B7-4A15-4EE2-8D90-C11E374A4598}">
      <dsp:nvSpPr>
        <dsp:cNvPr id="0" name=""/>
        <dsp:cNvSpPr/>
      </dsp:nvSpPr>
      <dsp:spPr>
        <a:xfrm>
          <a:off x="5268019" y="2320447"/>
          <a:ext cx="832652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S. Bhattacharya, EE, </a:t>
          </a:r>
          <a:r>
            <a:rPr lang="en-US" sz="800" kern="1200" dirty="0" err="1" smtClean="0">
              <a:solidFill>
                <a:schemeClr val="tx1"/>
              </a:solidFill>
            </a:rPr>
            <a:t>Burdwan</a:t>
          </a:r>
          <a:r>
            <a:rPr lang="en-US" sz="800" kern="1200" dirty="0" smtClean="0">
              <a:solidFill>
                <a:schemeClr val="tx1"/>
              </a:solidFill>
            </a:rPr>
            <a:t> I&amp;P Division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5268019" y="2320447"/>
        <a:ext cx="832652" cy="340555"/>
      </dsp:txXfrm>
    </dsp:sp>
    <dsp:sp modelId="{8583B524-F002-4CA1-8128-AC8F6C93F76F}">
      <dsp:nvSpPr>
        <dsp:cNvPr id="0" name=""/>
        <dsp:cNvSpPr/>
      </dsp:nvSpPr>
      <dsp:spPr>
        <a:xfrm>
          <a:off x="4043134" y="2900179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S. Sarkar, EE-I, IP Division (South)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4043134" y="2900179"/>
        <a:ext cx="681111" cy="340555"/>
      </dsp:txXfrm>
    </dsp:sp>
    <dsp:sp modelId="{0DB6D215-2354-420F-A4C8-E9A1E7795A9E}">
      <dsp:nvSpPr>
        <dsp:cNvPr id="0" name=""/>
        <dsp:cNvSpPr/>
      </dsp:nvSpPr>
      <dsp:spPr>
        <a:xfrm>
          <a:off x="5295141" y="2900175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2 Nos. A.E of EE-I, I&amp;P Division (South)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5295141" y="2900175"/>
        <a:ext cx="681111" cy="340555"/>
      </dsp:txXfrm>
    </dsp:sp>
    <dsp:sp modelId="{1A111446-D08F-467A-9A60-520F32E4CCDD}">
      <dsp:nvSpPr>
        <dsp:cNvPr id="0" name=""/>
        <dsp:cNvSpPr/>
      </dsp:nvSpPr>
      <dsp:spPr>
        <a:xfrm>
          <a:off x="7132842" y="1710664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Implementing Unit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132842" y="1710664"/>
        <a:ext cx="681111" cy="340555"/>
      </dsp:txXfrm>
    </dsp:sp>
    <dsp:sp modelId="{98ED6337-C0D9-4429-BD18-EACA4CADD506}">
      <dsp:nvSpPr>
        <dsp:cNvPr id="0" name=""/>
        <dsp:cNvSpPr/>
      </dsp:nvSpPr>
      <dsp:spPr>
        <a:xfrm>
          <a:off x="6394094" y="2289402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</a:t>
          </a:r>
          <a:r>
            <a:rPr lang="en-US" sz="800" kern="1200" dirty="0" err="1" smtClean="0">
              <a:solidFill>
                <a:schemeClr val="tx1"/>
              </a:solidFill>
            </a:rPr>
            <a:t>Burdwan</a:t>
          </a:r>
          <a:r>
            <a:rPr lang="en-US" sz="800" kern="1200" dirty="0" smtClean="0">
              <a:solidFill>
                <a:schemeClr val="tx1"/>
              </a:solidFill>
            </a:rPr>
            <a:t> I&amp;P Division, </a:t>
          </a:r>
          <a:r>
            <a:rPr lang="en-US" sz="800" kern="1200" dirty="0" err="1" smtClean="0">
              <a:solidFill>
                <a:schemeClr val="tx1"/>
              </a:solidFill>
            </a:rPr>
            <a:t>Burdwan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6394094" y="2289402"/>
        <a:ext cx="681111" cy="340555"/>
      </dsp:txXfrm>
    </dsp:sp>
    <dsp:sp modelId="{1119B263-327D-401E-80EB-9B7ED794A363}">
      <dsp:nvSpPr>
        <dsp:cNvPr id="0" name=""/>
        <dsp:cNvSpPr/>
      </dsp:nvSpPr>
      <dsp:spPr>
        <a:xfrm>
          <a:off x="7995559" y="2289402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</a:t>
          </a:r>
          <a:r>
            <a:rPr lang="en-US" sz="800" kern="1200" dirty="0" err="1" smtClean="0">
              <a:solidFill>
                <a:schemeClr val="tx1"/>
              </a:solidFill>
            </a:rPr>
            <a:t>Damodar</a:t>
          </a:r>
          <a:r>
            <a:rPr lang="en-US" sz="800" kern="1200" dirty="0" smtClean="0">
              <a:solidFill>
                <a:schemeClr val="tx1"/>
              </a:solidFill>
            </a:rPr>
            <a:t> HQ Division, Durgapur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7995559" y="2289402"/>
        <a:ext cx="681111" cy="340555"/>
      </dsp:txXfrm>
    </dsp:sp>
    <dsp:sp modelId="{BA716D38-A99C-4D31-9D05-A1764E4D9528}">
      <dsp:nvSpPr>
        <dsp:cNvPr id="0" name=""/>
        <dsp:cNvSpPr/>
      </dsp:nvSpPr>
      <dsp:spPr>
        <a:xfrm>
          <a:off x="6386418" y="2789249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Durgapur M&amp;E Division, Durgapur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6386418" y="2789249"/>
        <a:ext cx="681111" cy="340555"/>
      </dsp:txXfrm>
    </dsp:sp>
    <dsp:sp modelId="{BBBCC46F-C15A-4B8E-9A7F-9F591E43F4A6}">
      <dsp:nvSpPr>
        <dsp:cNvPr id="0" name=""/>
        <dsp:cNvSpPr/>
      </dsp:nvSpPr>
      <dsp:spPr>
        <a:xfrm>
          <a:off x="7998569" y="2789243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Sundarban Delta Project, RRI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7998569" y="2789243"/>
        <a:ext cx="681111" cy="340555"/>
      </dsp:txXfrm>
    </dsp:sp>
    <dsp:sp modelId="{D32BDBAF-C473-4D53-AD86-F00EC2044935}">
      <dsp:nvSpPr>
        <dsp:cNvPr id="0" name=""/>
        <dsp:cNvSpPr/>
      </dsp:nvSpPr>
      <dsp:spPr>
        <a:xfrm>
          <a:off x="6391949" y="3288661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I&amp;P Division (Central)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6391949" y="3288661"/>
        <a:ext cx="681111" cy="340555"/>
      </dsp:txXfrm>
    </dsp:sp>
    <dsp:sp modelId="{6794D830-8981-4B43-9D3E-25EBD138F98D}">
      <dsp:nvSpPr>
        <dsp:cNvPr id="0" name=""/>
        <dsp:cNvSpPr/>
      </dsp:nvSpPr>
      <dsp:spPr>
        <a:xfrm>
          <a:off x="8015257" y="3289560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NB  Planning Division, </a:t>
          </a:r>
          <a:r>
            <a:rPr lang="en-US" sz="800" kern="1200" dirty="0" err="1" smtClean="0">
              <a:solidFill>
                <a:schemeClr val="tx1"/>
              </a:solidFill>
            </a:rPr>
            <a:t>Malda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8015257" y="3289560"/>
        <a:ext cx="681111" cy="340555"/>
      </dsp:txXfrm>
    </dsp:sp>
    <dsp:sp modelId="{9A668C4F-DCAD-4064-B058-34898F387D8F}">
      <dsp:nvSpPr>
        <dsp:cNvPr id="0" name=""/>
        <dsp:cNvSpPr/>
      </dsp:nvSpPr>
      <dsp:spPr>
        <a:xfrm>
          <a:off x="6397105" y="3820480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</a:t>
          </a:r>
          <a:r>
            <a:rPr lang="en-US" sz="800" kern="1200" dirty="0" err="1" smtClean="0">
              <a:solidFill>
                <a:schemeClr val="tx1"/>
              </a:solidFill>
            </a:rPr>
            <a:t>Jalpaiguri</a:t>
          </a:r>
          <a:r>
            <a:rPr lang="en-US" sz="800" kern="1200" dirty="0" smtClean="0">
              <a:solidFill>
                <a:schemeClr val="tx1"/>
              </a:solidFill>
            </a:rPr>
            <a:t> (I) Division, </a:t>
          </a:r>
          <a:r>
            <a:rPr lang="en-US" sz="800" kern="1200" dirty="0" err="1" smtClean="0">
              <a:solidFill>
                <a:schemeClr val="tx1"/>
              </a:solidFill>
            </a:rPr>
            <a:t>Jalpaiguri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6397105" y="3820480"/>
        <a:ext cx="681111" cy="340555"/>
      </dsp:txXfrm>
    </dsp:sp>
    <dsp:sp modelId="{7E6C5984-6498-448B-B0B3-3B0C0F65D5DB}">
      <dsp:nvSpPr>
        <dsp:cNvPr id="0" name=""/>
        <dsp:cNvSpPr/>
      </dsp:nvSpPr>
      <dsp:spPr>
        <a:xfrm>
          <a:off x="8006491" y="3814640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</a:t>
          </a:r>
          <a:r>
            <a:rPr lang="en-US" sz="800" kern="1200" dirty="0" err="1" smtClean="0">
              <a:solidFill>
                <a:schemeClr val="tx1"/>
              </a:solidFill>
            </a:rPr>
            <a:t>Purulia</a:t>
          </a:r>
          <a:r>
            <a:rPr lang="en-US" sz="800" kern="1200" dirty="0" smtClean="0">
              <a:solidFill>
                <a:schemeClr val="tx1"/>
              </a:solidFill>
            </a:rPr>
            <a:t> Investigation Division, </a:t>
          </a:r>
          <a:r>
            <a:rPr lang="en-US" sz="800" kern="1200" dirty="0" err="1" smtClean="0">
              <a:solidFill>
                <a:schemeClr val="tx1"/>
              </a:solidFill>
            </a:rPr>
            <a:t>Purulia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8006491" y="3814640"/>
        <a:ext cx="681111" cy="340555"/>
      </dsp:txXfrm>
    </dsp:sp>
    <dsp:sp modelId="{763DEAAE-F6FA-4FF6-A056-724A758FAAA7}">
      <dsp:nvSpPr>
        <dsp:cNvPr id="0" name=""/>
        <dsp:cNvSpPr/>
      </dsp:nvSpPr>
      <dsp:spPr>
        <a:xfrm>
          <a:off x="6389095" y="4332472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KKB Division, </a:t>
          </a:r>
          <a:r>
            <a:rPr lang="en-US" sz="800" kern="1200" dirty="0" err="1" smtClean="0">
              <a:solidFill>
                <a:schemeClr val="tx1"/>
              </a:solidFill>
            </a:rPr>
            <a:t>Sabang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6389095" y="4332472"/>
        <a:ext cx="681111" cy="340555"/>
      </dsp:txXfrm>
    </dsp:sp>
    <dsp:sp modelId="{EB4C71DB-B02B-40B6-A151-959687352A76}">
      <dsp:nvSpPr>
        <dsp:cNvPr id="0" name=""/>
        <dsp:cNvSpPr/>
      </dsp:nvSpPr>
      <dsp:spPr>
        <a:xfrm>
          <a:off x="8007294" y="4329117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EE, </a:t>
          </a:r>
          <a:r>
            <a:rPr lang="en-US" sz="800" kern="1200" dirty="0" err="1" smtClean="0">
              <a:solidFill>
                <a:schemeClr val="tx1"/>
              </a:solidFill>
            </a:rPr>
            <a:t>Mayurakshi</a:t>
          </a:r>
          <a:r>
            <a:rPr lang="en-US" sz="800" kern="1200" dirty="0" smtClean="0">
              <a:solidFill>
                <a:schemeClr val="tx1"/>
              </a:solidFill>
            </a:rPr>
            <a:t> HQ </a:t>
          </a:r>
          <a:r>
            <a:rPr lang="en-US" sz="800" kern="1200" dirty="0" err="1" smtClean="0">
              <a:solidFill>
                <a:schemeClr val="tx1"/>
              </a:solidFill>
            </a:rPr>
            <a:t>Divison</a:t>
          </a:r>
          <a:r>
            <a:rPr lang="en-US" sz="800" kern="1200" dirty="0" smtClean="0">
              <a:solidFill>
                <a:schemeClr val="tx1"/>
              </a:solidFill>
            </a:rPr>
            <a:t>, </a:t>
          </a:r>
          <a:r>
            <a:rPr lang="en-US" sz="800" kern="1200" dirty="0" err="1" smtClean="0">
              <a:solidFill>
                <a:schemeClr val="tx1"/>
              </a:solidFill>
            </a:rPr>
            <a:t>Suri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8007294" y="4329117"/>
        <a:ext cx="681111" cy="340555"/>
      </dsp:txXfrm>
    </dsp:sp>
    <dsp:sp modelId="{05CCDF52-AD30-4B57-A795-49FB0B0AE998}">
      <dsp:nvSpPr>
        <dsp:cNvPr id="0" name=""/>
        <dsp:cNvSpPr/>
      </dsp:nvSpPr>
      <dsp:spPr>
        <a:xfrm>
          <a:off x="6395824" y="4813688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</a:t>
          </a:r>
          <a:r>
            <a:rPr lang="en-US" sz="800" kern="1200" dirty="0" err="1" smtClean="0">
              <a:solidFill>
                <a:schemeClr val="tx1"/>
              </a:solidFill>
            </a:rPr>
            <a:t>Subhodip</a:t>
          </a:r>
          <a:r>
            <a:rPr lang="en-US" sz="800" kern="1200" dirty="0" smtClean="0">
              <a:solidFill>
                <a:schemeClr val="tx1"/>
              </a:solidFill>
            </a:rPr>
            <a:t> Sarkar, RO, RRI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6395824" y="4813688"/>
        <a:ext cx="681111" cy="340555"/>
      </dsp:txXfrm>
    </dsp:sp>
    <dsp:sp modelId="{1F68797A-EDF1-46A6-8356-42271CBD361C}">
      <dsp:nvSpPr>
        <dsp:cNvPr id="0" name=""/>
        <dsp:cNvSpPr/>
      </dsp:nvSpPr>
      <dsp:spPr>
        <a:xfrm>
          <a:off x="8023069" y="4813688"/>
          <a:ext cx="681111" cy="340555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</a:rPr>
            <a:t>Sri S. Sarkar, EE-I, IP Division (South)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8023069" y="4813688"/>
        <a:ext cx="681111" cy="340555"/>
      </dsp:txXfrm>
    </dsp:sp>
    <dsp:sp modelId="{6BDE7055-0C6E-4B58-851C-AFC548C4C7A1}">
      <dsp:nvSpPr>
        <dsp:cNvPr id="0" name=""/>
        <dsp:cNvSpPr/>
      </dsp:nvSpPr>
      <dsp:spPr>
        <a:xfrm>
          <a:off x="5340230" y="706268"/>
          <a:ext cx="654528" cy="327264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DSW-I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340230" y="706268"/>
        <a:ext cx="654528" cy="327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9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8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8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4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8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0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7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4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0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99" y="368169"/>
            <a:ext cx="7940040" cy="8614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National Hydrology Project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8210" y="2049779"/>
            <a:ext cx="7322820" cy="13960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Govt. of West </a:t>
            </a:r>
            <a:r>
              <a:rPr lang="en-US" sz="2800" b="1" dirty="0" smtClean="0">
                <a:solidFill>
                  <a:schemeClr val="tx1"/>
                </a:solidFill>
              </a:rPr>
              <a:t>Bengal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IRRIGATION AND WATERWAYS DEPARTMENT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(WEST BENGAL SURFACE WATER)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24834"/>
            <a:ext cx="7940040" cy="10429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 smtClean="0">
                <a:solidFill>
                  <a:srgbClr val="CC00CC"/>
                </a:solidFill>
              </a:rPr>
              <a:t>1</a:t>
            </a:r>
            <a:r>
              <a:rPr lang="en-US" sz="3200" baseline="30000" dirty="0" smtClean="0">
                <a:solidFill>
                  <a:srgbClr val="CC00CC"/>
                </a:solidFill>
              </a:rPr>
              <a:t>st</a:t>
            </a:r>
            <a:r>
              <a:rPr lang="en-US" sz="3200" dirty="0" smtClean="0">
                <a:solidFill>
                  <a:srgbClr val="CC00CC"/>
                </a:solidFill>
              </a:rPr>
              <a:t> World Bank Mission</a:t>
            </a:r>
          </a:p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Bhubaneswar, Odisha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22217" y="5953635"/>
            <a:ext cx="4114805" cy="66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22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&amp; 23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august, 2017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3049" y="186706"/>
            <a:ext cx="5972176" cy="7724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C00CC"/>
                </a:solidFill>
              </a:rPr>
              <a:t>Status of Data entry in E-SWIS</a:t>
            </a:r>
            <a:endParaRPr lang="en-US" sz="3600" b="1" dirty="0">
              <a:solidFill>
                <a:srgbClr val="CC00CC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7657" y="1673574"/>
            <a:ext cx="8442960" cy="1587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Registration in e-</a:t>
            </a:r>
            <a:r>
              <a:rPr lang="en-US" sz="2800" dirty="0" err="1" smtClean="0">
                <a:solidFill>
                  <a:schemeClr val="tx1"/>
                </a:solidFill>
              </a:rPr>
              <a:t>swis</a:t>
            </a:r>
            <a:r>
              <a:rPr lang="en-US" sz="2800" dirty="0" smtClean="0">
                <a:solidFill>
                  <a:schemeClr val="tx1"/>
                </a:solidFill>
              </a:rPr>
              <a:t> is under process. Request for log in id and password sent to </a:t>
            </a:r>
            <a:r>
              <a:rPr lang="en-US" sz="2800" dirty="0" err="1" smtClean="0">
                <a:solidFill>
                  <a:schemeClr val="tx1"/>
                </a:solidFill>
              </a:rPr>
              <a:t>npmu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on 10/08/2017.</a:t>
            </a:r>
            <a:endParaRPr lang="en-US" sz="28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42975" y="0"/>
            <a:ext cx="6900863" cy="7724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Status of Hydro-met Stations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50520" y="959200"/>
            <a:ext cx="8442960" cy="544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99"/>
                </a:solidFill>
              </a:rPr>
              <a:t>1. </a:t>
            </a:r>
            <a:r>
              <a:rPr lang="en-US" sz="2000" dirty="0" smtClean="0">
                <a:solidFill>
                  <a:schemeClr val="tx1"/>
                </a:solidFill>
              </a:rPr>
              <a:t>Ordinary rain gauge sites under </a:t>
            </a:r>
            <a:r>
              <a:rPr lang="en-US" sz="2000" dirty="0" err="1" smtClean="0">
                <a:solidFill>
                  <a:schemeClr val="tx1"/>
                </a:solidFill>
              </a:rPr>
              <a:t>I&amp;Wd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proposed to be upgraded in </a:t>
            </a:r>
            <a:r>
              <a:rPr lang="en-US" sz="2000" dirty="0" err="1" smtClean="0">
                <a:solidFill>
                  <a:schemeClr val="tx1"/>
                </a:solidFill>
              </a:rPr>
              <a:t>nhp</a:t>
            </a:r>
            <a:r>
              <a:rPr lang="en-US" sz="2000" dirty="0" smtClean="0">
                <a:solidFill>
                  <a:schemeClr val="tx1"/>
                </a:solidFill>
              </a:rPr>
              <a:t>			: </a:t>
            </a:r>
            <a:r>
              <a:rPr lang="en-US" sz="2000" b="1" dirty="0" smtClean="0">
                <a:solidFill>
                  <a:srgbClr val="FF0000"/>
                </a:solidFill>
              </a:rPr>
              <a:t>39</a:t>
            </a:r>
            <a:r>
              <a:rPr lang="en-US" sz="2000" dirty="0" smtClean="0">
                <a:solidFill>
                  <a:schemeClr val="tx1"/>
                </a:solidFill>
              </a:rPr>
              <a:t> nos.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99"/>
                </a:solidFill>
              </a:rPr>
              <a:t>2. </a:t>
            </a:r>
            <a:r>
              <a:rPr lang="en-US" sz="2000" dirty="0" smtClean="0">
                <a:solidFill>
                  <a:schemeClr val="tx1"/>
                </a:solidFill>
              </a:rPr>
              <a:t>Newly </a:t>
            </a:r>
            <a:r>
              <a:rPr lang="en-US" sz="2000" dirty="0">
                <a:solidFill>
                  <a:schemeClr val="tx1"/>
                </a:solidFill>
              </a:rPr>
              <a:t>Proposed rain </a:t>
            </a:r>
            <a:r>
              <a:rPr lang="en-US" sz="2000" dirty="0" smtClean="0">
                <a:solidFill>
                  <a:schemeClr val="tx1"/>
                </a:solidFill>
              </a:rPr>
              <a:t>gauge sites in </a:t>
            </a:r>
            <a:r>
              <a:rPr lang="en-US" sz="2000" dirty="0" err="1" smtClean="0">
                <a:solidFill>
                  <a:schemeClr val="tx1"/>
                </a:solidFill>
              </a:rPr>
              <a:t>nhp</a:t>
            </a:r>
            <a:r>
              <a:rPr lang="en-US" sz="2000" dirty="0" smtClean="0">
                <a:solidFill>
                  <a:schemeClr val="tx1"/>
                </a:solidFill>
              </a:rPr>
              <a:t>		: </a:t>
            </a:r>
            <a:r>
              <a:rPr lang="en-US" sz="2000" b="1" dirty="0" smtClean="0">
                <a:solidFill>
                  <a:srgbClr val="FF0000"/>
                </a:solidFill>
              </a:rPr>
              <a:t>15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nos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99"/>
                </a:solidFill>
              </a:rPr>
              <a:t>3. </a:t>
            </a:r>
            <a:r>
              <a:rPr lang="en-US" sz="2000" dirty="0" smtClean="0">
                <a:solidFill>
                  <a:schemeClr val="tx1"/>
                </a:solidFill>
              </a:rPr>
              <a:t>Ordinary river gauge sites under </a:t>
            </a:r>
            <a:r>
              <a:rPr lang="en-US" sz="2000" dirty="0" err="1" smtClean="0">
                <a:solidFill>
                  <a:schemeClr val="tx1"/>
                </a:solidFill>
              </a:rPr>
              <a:t>i&amp;wd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Proposed to be upgraded in </a:t>
            </a:r>
            <a:r>
              <a:rPr lang="en-US" sz="2000" dirty="0" err="1" smtClean="0">
                <a:solidFill>
                  <a:schemeClr val="tx1"/>
                </a:solidFill>
              </a:rPr>
              <a:t>nhp</a:t>
            </a:r>
            <a:r>
              <a:rPr lang="en-US" sz="2000" dirty="0" smtClean="0">
                <a:solidFill>
                  <a:schemeClr val="tx1"/>
                </a:solidFill>
              </a:rPr>
              <a:t> 			: </a:t>
            </a:r>
            <a:r>
              <a:rPr lang="en-US" sz="2000" b="1" dirty="0" smtClean="0">
                <a:solidFill>
                  <a:srgbClr val="FF0000"/>
                </a:solidFill>
              </a:rPr>
              <a:t>44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nos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99"/>
                </a:solidFill>
              </a:rPr>
              <a:t>4. </a:t>
            </a:r>
            <a:r>
              <a:rPr lang="en-US" sz="2000" dirty="0">
                <a:solidFill>
                  <a:schemeClr val="tx1"/>
                </a:solidFill>
              </a:rPr>
              <a:t>Newly Proposed </a:t>
            </a:r>
            <a:r>
              <a:rPr lang="en-US" sz="2000" dirty="0" smtClean="0">
                <a:solidFill>
                  <a:schemeClr val="tx1"/>
                </a:solidFill>
              </a:rPr>
              <a:t>river </a:t>
            </a:r>
            <a:r>
              <a:rPr lang="en-US" sz="2000" dirty="0">
                <a:solidFill>
                  <a:schemeClr val="tx1"/>
                </a:solidFill>
              </a:rPr>
              <a:t>gauge sites to be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upgraded </a:t>
            </a:r>
            <a:r>
              <a:rPr lang="en-US" sz="2000" dirty="0" smtClean="0">
                <a:solidFill>
                  <a:schemeClr val="tx1"/>
                </a:solidFill>
              </a:rPr>
              <a:t>in </a:t>
            </a:r>
            <a:r>
              <a:rPr lang="en-US" sz="2000" dirty="0" err="1">
                <a:solidFill>
                  <a:schemeClr val="tx1"/>
                </a:solidFill>
              </a:rPr>
              <a:t>nhp</a:t>
            </a:r>
            <a:r>
              <a:rPr lang="en-US" sz="2000" dirty="0">
                <a:solidFill>
                  <a:schemeClr val="tx1"/>
                </a:solidFill>
              </a:rPr>
              <a:t>				</a:t>
            </a:r>
            <a:r>
              <a:rPr lang="en-US" sz="2000" dirty="0" smtClean="0">
                <a:solidFill>
                  <a:schemeClr val="tx1"/>
                </a:solidFill>
              </a:rPr>
              <a:t>	: </a:t>
            </a:r>
            <a:r>
              <a:rPr lang="en-US" sz="2000" b="1" dirty="0" smtClean="0">
                <a:solidFill>
                  <a:srgbClr val="FF0000"/>
                </a:solidFill>
              </a:rPr>
              <a:t>27</a:t>
            </a:r>
            <a:r>
              <a:rPr lang="en-US" sz="2000" dirty="0" smtClean="0">
                <a:solidFill>
                  <a:schemeClr val="tx1"/>
                </a:solidFill>
              </a:rPr>
              <a:t> nos.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CC00CC"/>
                </a:solidFill>
              </a:rPr>
              <a:t>(list of 54 nos. meteorological monitoring stations and 71 nos. hydrological monitoring stations was sent to </a:t>
            </a:r>
            <a:r>
              <a:rPr lang="en-US" sz="1800" dirty="0" err="1" smtClean="0">
                <a:solidFill>
                  <a:srgbClr val="CC00CC"/>
                </a:solidFill>
              </a:rPr>
              <a:t>ce</a:t>
            </a:r>
            <a:r>
              <a:rPr lang="en-US" sz="1800" dirty="0" smtClean="0">
                <a:solidFill>
                  <a:srgbClr val="CC00CC"/>
                </a:solidFill>
              </a:rPr>
              <a:t>, </a:t>
            </a:r>
            <a:r>
              <a:rPr lang="en-US" sz="1800" dirty="0" err="1" smtClean="0">
                <a:solidFill>
                  <a:srgbClr val="CC00CC"/>
                </a:solidFill>
              </a:rPr>
              <a:t>tbo</a:t>
            </a:r>
            <a:r>
              <a:rPr lang="en-US" sz="1800" dirty="0" smtClean="0">
                <a:solidFill>
                  <a:srgbClr val="CC00CC"/>
                </a:solidFill>
              </a:rPr>
              <a:t>, </a:t>
            </a:r>
            <a:r>
              <a:rPr lang="en-US" sz="1800" dirty="0" err="1" smtClean="0">
                <a:solidFill>
                  <a:srgbClr val="CC00CC"/>
                </a:solidFill>
              </a:rPr>
              <a:t>cwc</a:t>
            </a:r>
            <a:r>
              <a:rPr lang="en-US" sz="1800" dirty="0" smtClean="0">
                <a:solidFill>
                  <a:srgbClr val="CC00CC"/>
                </a:solidFill>
              </a:rPr>
              <a:t>, </a:t>
            </a:r>
            <a:r>
              <a:rPr lang="en-US" sz="1800" dirty="0" err="1" smtClean="0">
                <a:solidFill>
                  <a:srgbClr val="CC00CC"/>
                </a:solidFill>
              </a:rPr>
              <a:t>siliguri</a:t>
            </a:r>
            <a:r>
              <a:rPr lang="en-US" sz="1800" dirty="0" smtClean="0">
                <a:solidFill>
                  <a:srgbClr val="CC00CC"/>
                </a:solidFill>
              </a:rPr>
              <a:t>, Darjeeling for vetting on 30</a:t>
            </a:r>
            <a:r>
              <a:rPr lang="en-US" sz="1800" baseline="30000" dirty="0" smtClean="0">
                <a:solidFill>
                  <a:srgbClr val="CC00CC"/>
                </a:solidFill>
              </a:rPr>
              <a:t>th</a:t>
            </a:r>
            <a:r>
              <a:rPr lang="en-US" sz="1800" dirty="0" smtClean="0">
                <a:solidFill>
                  <a:srgbClr val="CC00CC"/>
                </a:solidFill>
              </a:rPr>
              <a:t> may, 2017 for reconciliation)</a:t>
            </a:r>
            <a:endParaRPr lang="en-US" sz="18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3049" y="0"/>
            <a:ext cx="5543550" cy="7724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Status of State WRIS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79082" y="1230662"/>
            <a:ext cx="8442960" cy="4027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Bid documents related to </a:t>
            </a:r>
            <a:r>
              <a:rPr lang="en-US" sz="2400" dirty="0">
                <a:solidFill>
                  <a:schemeClr val="tx1"/>
                </a:solidFill>
              </a:rPr>
              <a:t>‘</a:t>
            </a:r>
            <a:r>
              <a:rPr lang="en-US" sz="2400" dirty="0">
                <a:solidFill>
                  <a:srgbClr val="FF0000"/>
                </a:solidFill>
              </a:rPr>
              <a:t>Supply, Installation and Commissioning of Integrated GIS and Mobile Based Surface Water Resource Information System for West Bengal</a:t>
            </a:r>
            <a:r>
              <a:rPr lang="en-US" sz="2400" dirty="0">
                <a:solidFill>
                  <a:schemeClr val="tx1"/>
                </a:solidFill>
              </a:rPr>
              <a:t>’ </a:t>
            </a:r>
            <a:r>
              <a:rPr lang="en-US" sz="2400" dirty="0" smtClean="0">
                <a:solidFill>
                  <a:schemeClr val="tx1"/>
                </a:solidFill>
              </a:rPr>
              <a:t>is under preparation.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Bid document of ‘</a:t>
            </a:r>
            <a:r>
              <a:rPr lang="en-US" sz="2400" dirty="0" smtClean="0">
                <a:solidFill>
                  <a:srgbClr val="FF0000"/>
                </a:solidFill>
              </a:rPr>
              <a:t>Digitization of data</a:t>
            </a:r>
            <a:r>
              <a:rPr lang="en-US" sz="2400" dirty="0" smtClean="0">
                <a:solidFill>
                  <a:schemeClr val="tx1"/>
                </a:solidFill>
              </a:rPr>
              <a:t>’ is </a:t>
            </a:r>
            <a:r>
              <a:rPr lang="en-US" sz="2400" dirty="0">
                <a:solidFill>
                  <a:schemeClr val="tx1"/>
                </a:solidFill>
              </a:rPr>
              <a:t>under </a:t>
            </a:r>
            <a:r>
              <a:rPr lang="en-US" sz="2400" dirty="0" smtClean="0">
                <a:solidFill>
                  <a:schemeClr val="tx1"/>
                </a:solidFill>
              </a:rPr>
              <a:t>preparation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Bid document for ‘</a:t>
            </a:r>
            <a:r>
              <a:rPr lang="en-US" sz="2400" dirty="0" smtClean="0">
                <a:solidFill>
                  <a:srgbClr val="FF0000"/>
                </a:solidFill>
              </a:rPr>
              <a:t>procurement of 150 nos. mobile phones</a:t>
            </a:r>
            <a:r>
              <a:rPr lang="en-US" sz="2400" dirty="0" smtClean="0">
                <a:solidFill>
                  <a:schemeClr val="tx1"/>
                </a:solidFill>
              </a:rPr>
              <a:t>’ is under preparation.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8761" y="32659"/>
            <a:ext cx="5514977" cy="37316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Status of PFMS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693059"/>
              </p:ext>
            </p:extLst>
          </p:nvPr>
        </p:nvGraphicFramePr>
        <p:xfrm>
          <a:off x="566738" y="405827"/>
          <a:ext cx="7943850" cy="645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4" imgW="4663129" imgH="7680875" progId="AcroExch.Document.DC">
                  <p:embed/>
                </p:oleObj>
              </mc:Choice>
              <mc:Fallback>
                <p:oleObj name="Acrobat Document" r:id="rId4" imgW="4663129" imgH="768087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6738" y="405827"/>
                        <a:ext cx="7943850" cy="645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5214507" y="2849419"/>
            <a:ext cx="933450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68457" y="2617692"/>
            <a:ext cx="1225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Jalasampad</a:t>
            </a:r>
            <a:r>
              <a:rPr lang="en-US" sz="900" dirty="0" smtClean="0"/>
              <a:t> </a:t>
            </a:r>
            <a:r>
              <a:rPr lang="en-US" sz="900" dirty="0" err="1" smtClean="0"/>
              <a:t>Bhawan</a:t>
            </a:r>
            <a:endParaRPr lang="en-US" sz="9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163707" y="3503469"/>
            <a:ext cx="548640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6620" y="3399309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24 </a:t>
            </a:r>
            <a:r>
              <a:rPr lang="en-US" sz="900" dirty="0" err="1" smtClean="0"/>
              <a:t>Parganas</a:t>
            </a:r>
            <a:r>
              <a:rPr lang="en-US" sz="900" dirty="0" smtClean="0"/>
              <a:t> (North)</a:t>
            </a:r>
            <a:endParaRPr lang="en-US" sz="9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221434" y="3747001"/>
            <a:ext cx="1327150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85009" y="3568685"/>
            <a:ext cx="225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Executive Engineer, </a:t>
            </a:r>
            <a:r>
              <a:rPr lang="en-US" sz="900" dirty="0" err="1" smtClean="0"/>
              <a:t>Burdwan</a:t>
            </a:r>
            <a:r>
              <a:rPr lang="en-US" sz="900" dirty="0" smtClean="0"/>
              <a:t> Investigation &amp; Planning Division, I&amp;WD</a:t>
            </a:r>
            <a:endParaRPr lang="en-US" sz="9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191415" y="3879291"/>
            <a:ext cx="731520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60561" y="3706290"/>
            <a:ext cx="6076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DDO</a:t>
            </a:r>
            <a:endParaRPr lang="en-US" sz="9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656620" y="4016932"/>
            <a:ext cx="1059183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12615" y="3900647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0342 2646799</a:t>
            </a:r>
            <a:endParaRPr lang="en-US" sz="9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068176" y="4174793"/>
            <a:ext cx="548640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62438" y="4061797"/>
            <a:ext cx="8787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23370281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6251594" y="4219432"/>
            <a:ext cx="8787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8900890704</a:t>
            </a:r>
            <a:endParaRPr lang="en-US" sz="9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749743" y="4340764"/>
            <a:ext cx="548640" cy="6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4384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2857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66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THANKS</a:t>
            </a:r>
            <a:endParaRPr lang="en-US" sz="11500" b="1" dirty="0">
              <a:ln w="2857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66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5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5963" y="142875"/>
            <a:ext cx="5543550" cy="772494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Details of SPMU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51819290"/>
              </p:ext>
            </p:extLst>
          </p:nvPr>
        </p:nvGraphicFramePr>
        <p:xfrm>
          <a:off x="159544" y="1058243"/>
          <a:ext cx="10332720" cy="804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82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3049" y="186706"/>
            <a:ext cx="5543550" cy="7724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Fund Received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57374" y="1318219"/>
            <a:ext cx="5229225" cy="66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For 2016-17: rs.</a:t>
            </a:r>
            <a:r>
              <a:rPr lang="en-US" sz="2800" dirty="0" smtClean="0">
                <a:solidFill>
                  <a:srgbClr val="FF3399"/>
                </a:solidFill>
              </a:rPr>
              <a:t>73.25</a:t>
            </a:r>
            <a:r>
              <a:rPr lang="en-US" sz="2800" dirty="0" smtClean="0">
                <a:solidFill>
                  <a:srgbClr val="002060"/>
                </a:solidFill>
              </a:rPr>
              <a:t> lacs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57372" y="2807390"/>
            <a:ext cx="5229227" cy="66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For 2017-18: rs.</a:t>
            </a:r>
            <a:r>
              <a:rPr lang="en-US" sz="2800" dirty="0" smtClean="0">
                <a:solidFill>
                  <a:srgbClr val="FF3399"/>
                </a:solidFill>
              </a:rPr>
              <a:t>300.00</a:t>
            </a:r>
            <a:r>
              <a:rPr lang="en-US" sz="2800" dirty="0" smtClean="0">
                <a:solidFill>
                  <a:srgbClr val="002060"/>
                </a:solidFill>
              </a:rPr>
              <a:t> lacs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57372" y="4655580"/>
            <a:ext cx="5229228" cy="665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expenditure: </a:t>
            </a:r>
            <a:r>
              <a:rPr lang="en-US" sz="2800" dirty="0" smtClean="0">
                <a:solidFill>
                  <a:srgbClr val="9933FF"/>
                </a:solidFill>
              </a:rPr>
              <a:t>NIL</a:t>
            </a:r>
            <a:endParaRPr lang="en-US" sz="28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93" y="122314"/>
            <a:ext cx="7676815" cy="649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010" y="165177"/>
            <a:ext cx="7155602" cy="649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77" y="104156"/>
            <a:ext cx="6881246" cy="664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85936" y="200026"/>
            <a:ext cx="5392104" cy="555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Status of Physical progress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10150" y="1461095"/>
            <a:ext cx="6543676" cy="1210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1. Bid documents of various activities as per pp 2017-18 are under process.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8738" y="3377440"/>
            <a:ext cx="6543676" cy="1210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2. No physical progress achieved so far.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796265" y="0"/>
            <a:ext cx="3537177" cy="5104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Status of Bid Document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74443"/>
              </p:ext>
            </p:extLst>
          </p:nvPr>
        </p:nvGraphicFramePr>
        <p:xfrm>
          <a:off x="57147" y="424123"/>
          <a:ext cx="9015412" cy="6378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80">
                  <a:extLst>
                    <a:ext uri="{9D8B030D-6E8A-4147-A177-3AD203B41FA5}">
                      <a16:colId xmlns:a16="http://schemas.microsoft.com/office/drawing/2014/main" val="3864383857"/>
                    </a:ext>
                  </a:extLst>
                </a:gridCol>
                <a:gridCol w="3888326">
                  <a:extLst>
                    <a:ext uri="{9D8B030D-6E8A-4147-A177-3AD203B41FA5}">
                      <a16:colId xmlns:a16="http://schemas.microsoft.com/office/drawing/2014/main" val="1422862676"/>
                    </a:ext>
                  </a:extLst>
                </a:gridCol>
                <a:gridCol w="837309">
                  <a:extLst>
                    <a:ext uri="{9D8B030D-6E8A-4147-A177-3AD203B41FA5}">
                      <a16:colId xmlns:a16="http://schemas.microsoft.com/office/drawing/2014/main" val="2286765713"/>
                    </a:ext>
                  </a:extLst>
                </a:gridCol>
                <a:gridCol w="837309">
                  <a:extLst>
                    <a:ext uri="{9D8B030D-6E8A-4147-A177-3AD203B41FA5}">
                      <a16:colId xmlns:a16="http://schemas.microsoft.com/office/drawing/2014/main" val="925404816"/>
                    </a:ext>
                  </a:extLst>
                </a:gridCol>
                <a:gridCol w="504680">
                  <a:extLst>
                    <a:ext uri="{9D8B030D-6E8A-4147-A177-3AD203B41FA5}">
                      <a16:colId xmlns:a16="http://schemas.microsoft.com/office/drawing/2014/main" val="3250848849"/>
                    </a:ext>
                  </a:extLst>
                </a:gridCol>
                <a:gridCol w="802899">
                  <a:extLst>
                    <a:ext uri="{9D8B030D-6E8A-4147-A177-3AD203B41FA5}">
                      <a16:colId xmlns:a16="http://schemas.microsoft.com/office/drawing/2014/main" val="1809373243"/>
                    </a:ext>
                  </a:extLst>
                </a:gridCol>
                <a:gridCol w="711139">
                  <a:extLst>
                    <a:ext uri="{9D8B030D-6E8A-4147-A177-3AD203B41FA5}">
                      <a16:colId xmlns:a16="http://schemas.microsoft.com/office/drawing/2014/main" val="275826510"/>
                    </a:ext>
                  </a:extLst>
                </a:gridCol>
                <a:gridCol w="1158470">
                  <a:extLst>
                    <a:ext uri="{9D8B030D-6E8A-4147-A177-3AD203B41FA5}">
                      <a16:colId xmlns:a16="http://schemas.microsoft.com/office/drawing/2014/main" val="2017843234"/>
                    </a:ext>
                  </a:extLst>
                </a:gridCol>
              </a:tblGrid>
              <a:tr h="17859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PROCUREMENT PLAN OF BENGAL (SW) DURING 2017-18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717242"/>
                  </a:ext>
                </a:extLst>
              </a:tr>
              <a:tr h="591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Sl. No.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Package Name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Procurement Type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Procurement Method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Bank Review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Date of Initiating the Process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Expected  Award Date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Present Status</a:t>
                      </a:r>
                      <a:endParaRPr lang="en-US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76358414"/>
                  </a:ext>
                </a:extLst>
              </a:tr>
              <a:tr h="2900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Development of RTDAS for River Sub-Basins and Major Dams in West Bengal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Bid Document </a:t>
                      </a:r>
                      <a:r>
                        <a:rPr lang="en-US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uploaded in MIS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571862767"/>
                  </a:ext>
                </a:extLst>
              </a:tr>
              <a:tr h="351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Discharge measuring Equipment including Development of Rating Curves for and Assessment of Siltation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410024"/>
                  </a:ext>
                </a:extLst>
              </a:tr>
              <a:tr h="212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Survey Works in connection with Establishment of Benchmarks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22678"/>
                  </a:ext>
                </a:extLst>
              </a:tr>
              <a:tr h="351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Procurement of Survey Instruments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Goods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NCB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Prior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12-Jul-17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11-Sep-17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Bid Document under preparation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688099820"/>
                  </a:ext>
                </a:extLst>
              </a:tr>
              <a:tr h="219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SCADA System for Durgapur Barrage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27-Jun-17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Bid Document uploaded in MIS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968112094"/>
                  </a:ext>
                </a:extLst>
              </a:tr>
              <a:tr h="19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Construction of  State Data Center at Kolkata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Civil Works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2-Aug-17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Bid Document under preparation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064342054"/>
                  </a:ext>
                </a:extLst>
              </a:tr>
              <a:tr h="226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Construction of Regional Data Center at Durgapur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Civil Works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18-Sep-17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621572860"/>
                  </a:ext>
                </a:extLst>
              </a:tr>
              <a:tr h="198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GIS Software for River Research Institute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11-Aug-17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056795492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Geotechnical Software for River Research Institute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14-Aug-17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11-Oct-17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02092626"/>
                  </a:ext>
                </a:extLst>
              </a:tr>
              <a:tr h="20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Digitization of Data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17-Aug-17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995488647"/>
                  </a:ext>
                </a:extLst>
              </a:tr>
              <a:tr h="351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Development of Mobile Apps for Surface Water Resources Information System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11-Oct-17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42829307"/>
                  </a:ext>
                </a:extLst>
              </a:tr>
              <a:tr h="351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Consultant in connection with PDS for Environmental Flow in Sundarban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Direct Contracting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Prior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15-Sep-17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Decision </a:t>
                      </a:r>
                      <a:r>
                        <a:rPr lang="en-US" sz="1000" u="none" strike="noStrike" dirty="0">
                          <a:effectLst/>
                        </a:rPr>
                        <a:t>of NIH Pending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826380145"/>
                  </a:ext>
                </a:extLst>
              </a:tr>
              <a:tr h="351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Procurement of Consultant in connection with PDS for </a:t>
                      </a:r>
                      <a:r>
                        <a:rPr lang="en-US" sz="1000" u="none" strike="noStrike" dirty="0" err="1">
                          <a:effectLst/>
                        </a:rPr>
                        <a:t>Kangsabati</a:t>
                      </a:r>
                      <a:r>
                        <a:rPr lang="en-US" sz="1000" u="none" strike="noStrike" dirty="0">
                          <a:effectLst/>
                        </a:rPr>
                        <a:t> Reservoir Sedimentation Assessment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Direct Contracting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19-Jul-17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23-Aug-17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Not recommended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162465658"/>
                  </a:ext>
                </a:extLst>
              </a:tr>
              <a:tr h="424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Civil works related to Infrastructural Development of River Research Institute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Civil Works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17-Jul-17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18-Sep-17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Bid Document under preparation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477440934"/>
                  </a:ext>
                </a:extLst>
              </a:tr>
              <a:tr h="282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Furnishing works for State Data Center at Kolkata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21-Aug-17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6-Nov-17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382297248"/>
                  </a:ext>
                </a:extLst>
              </a:tr>
              <a:tr h="282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ITC equipment  for State Data Center at Kolkata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18-Sep-17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4273516355"/>
                  </a:ext>
                </a:extLst>
              </a:tr>
              <a:tr h="360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Procurement of Consultant for Technical and Financial Management Support to SPMU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Shopping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21-Jul-17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15-Sep-17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Not required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890979583"/>
                  </a:ext>
                </a:extLst>
              </a:tr>
              <a:tr h="4244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Procurement of Tidal Gauge Sensors and Salinity Sensors Equipment in connection with PDS for Environmental Flow in Sundarban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Goods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NCB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Prior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3-Aug-17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23-Oct-17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Related with PDS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99494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3049" y="215281"/>
            <a:ext cx="5972176" cy="7724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Status of Various Studies / PDS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07657" y="1673573"/>
            <a:ext cx="8442960" cy="4712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chemeClr val="tx1"/>
                </a:solidFill>
              </a:rPr>
              <a:t>Pds</a:t>
            </a:r>
            <a:r>
              <a:rPr lang="en-US" sz="2800" b="1" dirty="0" smtClean="0">
                <a:solidFill>
                  <a:schemeClr val="tx1"/>
                </a:solidFill>
              </a:rPr>
              <a:t> for environmental flow in </a:t>
            </a:r>
            <a:r>
              <a:rPr lang="en-US" sz="2800" b="1" dirty="0" err="1" smtClean="0">
                <a:solidFill>
                  <a:schemeClr val="tx1"/>
                </a:solidFill>
              </a:rPr>
              <a:t>sundarban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approval pending from </a:t>
            </a:r>
            <a:r>
              <a:rPr lang="en-US" sz="2800" dirty="0" err="1" smtClean="0">
                <a:solidFill>
                  <a:srgbClr val="FF0000"/>
                </a:solidFill>
              </a:rPr>
              <a:t>nih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PDS </a:t>
            </a:r>
            <a:r>
              <a:rPr lang="en-US" sz="2800" b="1" dirty="0">
                <a:solidFill>
                  <a:schemeClr val="tx1"/>
                </a:solidFill>
              </a:rPr>
              <a:t>for </a:t>
            </a:r>
            <a:r>
              <a:rPr lang="en-US" sz="2800" b="1" dirty="0" err="1" smtClean="0">
                <a:solidFill>
                  <a:schemeClr val="tx1"/>
                </a:solidFill>
              </a:rPr>
              <a:t>kangsabati</a:t>
            </a:r>
            <a:r>
              <a:rPr lang="en-US" sz="2800" b="1" dirty="0" smtClean="0">
                <a:solidFill>
                  <a:schemeClr val="tx1"/>
                </a:solidFill>
              </a:rPr>
              <a:t> Reservoir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presented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during first </a:t>
            </a:r>
            <a:r>
              <a:rPr lang="en-US" sz="2800" dirty="0" err="1" smtClean="0">
                <a:solidFill>
                  <a:srgbClr val="FF0000"/>
                </a:solidFill>
              </a:rPr>
              <a:t>r&amp;D</a:t>
            </a:r>
            <a:r>
              <a:rPr lang="en-US" sz="2800" dirty="0" smtClean="0">
                <a:solidFill>
                  <a:srgbClr val="FF0000"/>
                </a:solidFill>
              </a:rPr>
              <a:t> sessions on 13-14 </a:t>
            </a:r>
            <a:r>
              <a:rPr lang="en-US" sz="2800" dirty="0" err="1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july</a:t>
            </a:r>
            <a:r>
              <a:rPr lang="en-US" sz="2800" dirty="0" smtClean="0">
                <a:solidFill>
                  <a:srgbClr val="FF0000"/>
                </a:solidFill>
              </a:rPr>
              <a:t> 2017 at </a:t>
            </a:r>
            <a:r>
              <a:rPr lang="en-US" sz="2800" dirty="0" err="1" smtClean="0">
                <a:solidFill>
                  <a:srgbClr val="FF0000"/>
                </a:solidFill>
              </a:rPr>
              <a:t>nih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roorkee</a:t>
            </a:r>
            <a:r>
              <a:rPr lang="en-US" sz="2800" dirty="0" smtClean="0">
                <a:solidFill>
                  <a:srgbClr val="FF0000"/>
                </a:solidFill>
              </a:rPr>
              <a:t>. The proposal has not been recommended by the Expert committee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867</Words>
  <Application>Microsoft Office PowerPoint</Application>
  <PresentationFormat>On-screen Show (4:3)</PresentationFormat>
  <Paragraphs>238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FangSong</vt:lpstr>
      <vt:lpstr>Arial</vt:lpstr>
      <vt:lpstr>Calibri</vt:lpstr>
      <vt:lpstr>Calibri Light</vt:lpstr>
      <vt:lpstr>Wingdings</vt:lpstr>
      <vt:lpstr>Wingdings 3</vt:lpstr>
      <vt:lpstr>Office Theme</vt:lpstr>
      <vt:lpstr>Acrobat Document</vt:lpstr>
      <vt:lpstr>PowerPoint Presentation</vt:lpstr>
      <vt:lpstr>Details of SPMU</vt:lpstr>
      <vt:lpstr>Fund Received</vt:lpstr>
      <vt:lpstr>PowerPoint Presentation</vt:lpstr>
      <vt:lpstr>PowerPoint Presentation</vt:lpstr>
      <vt:lpstr>PowerPoint Presentation</vt:lpstr>
      <vt:lpstr>Status of Physical progress </vt:lpstr>
      <vt:lpstr>Status of Bid Document</vt:lpstr>
      <vt:lpstr>Status of Various Studies / PDS</vt:lpstr>
      <vt:lpstr>Status of Data entry in E-SWIS</vt:lpstr>
      <vt:lpstr>Status of Hydro-met Stations</vt:lpstr>
      <vt:lpstr>Status of State WRIS</vt:lpstr>
      <vt:lpstr>Status of PFMS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Mohuul</dc:creator>
  <cp:lastModifiedBy>Mohuul</cp:lastModifiedBy>
  <cp:revision>41</cp:revision>
  <dcterms:created xsi:type="dcterms:W3CDTF">2017-08-08T14:56:33Z</dcterms:created>
  <dcterms:modified xsi:type="dcterms:W3CDTF">2017-08-18T15:56:39Z</dcterms:modified>
</cp:coreProperties>
</file>